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9" r:id="rId2"/>
  </p:sldMasterIdLst>
  <p:notesMasterIdLst>
    <p:notesMasterId r:id="rId36"/>
  </p:notesMasterIdLst>
  <p:handoutMasterIdLst>
    <p:handoutMasterId r:id="rId37"/>
  </p:handoutMasterIdLst>
  <p:sldIdLst>
    <p:sldId id="266" r:id="rId3"/>
    <p:sldId id="267" r:id="rId4"/>
    <p:sldId id="303" r:id="rId5"/>
    <p:sldId id="269" r:id="rId6"/>
    <p:sldId id="302" r:id="rId7"/>
    <p:sldId id="329" r:id="rId8"/>
    <p:sldId id="318" r:id="rId9"/>
    <p:sldId id="317" r:id="rId10"/>
    <p:sldId id="330" r:id="rId11"/>
    <p:sldId id="299" r:id="rId12"/>
    <p:sldId id="300" r:id="rId13"/>
    <p:sldId id="345" r:id="rId14"/>
    <p:sldId id="331" r:id="rId15"/>
    <p:sldId id="320" r:id="rId16"/>
    <p:sldId id="333" r:id="rId17"/>
    <p:sldId id="346" r:id="rId18"/>
    <p:sldId id="334" r:id="rId19"/>
    <p:sldId id="349" r:id="rId20"/>
    <p:sldId id="335" r:id="rId21"/>
    <p:sldId id="347" r:id="rId22"/>
    <p:sldId id="336" r:id="rId23"/>
    <p:sldId id="348" r:id="rId24"/>
    <p:sldId id="337" r:id="rId25"/>
    <p:sldId id="332" r:id="rId26"/>
    <p:sldId id="316" r:id="rId27"/>
    <p:sldId id="311" r:id="rId28"/>
    <p:sldId id="339" r:id="rId29"/>
    <p:sldId id="295" r:id="rId30"/>
    <p:sldId id="304" r:id="rId31"/>
    <p:sldId id="341" r:id="rId32"/>
    <p:sldId id="342" r:id="rId33"/>
    <p:sldId id="343" r:id="rId34"/>
    <p:sldId id="34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3145C4-0C2F-466F-B557-A907881A0838}">
          <p14:sldIdLst>
            <p14:sldId id="266"/>
            <p14:sldId id="267"/>
            <p14:sldId id="303"/>
            <p14:sldId id="269"/>
            <p14:sldId id="302"/>
            <p14:sldId id="329"/>
            <p14:sldId id="318"/>
            <p14:sldId id="317"/>
            <p14:sldId id="330"/>
            <p14:sldId id="299"/>
            <p14:sldId id="300"/>
            <p14:sldId id="345"/>
            <p14:sldId id="331"/>
            <p14:sldId id="320"/>
            <p14:sldId id="333"/>
            <p14:sldId id="346"/>
            <p14:sldId id="334"/>
            <p14:sldId id="349"/>
            <p14:sldId id="335"/>
            <p14:sldId id="347"/>
            <p14:sldId id="336"/>
            <p14:sldId id="348"/>
            <p14:sldId id="337"/>
            <p14:sldId id="332"/>
            <p14:sldId id="316"/>
            <p14:sldId id="311"/>
            <p14:sldId id="339"/>
            <p14:sldId id="295"/>
          </p14:sldIdLst>
        </p14:section>
        <p14:section name="Appendix" id="{1D241C3C-F95A-458A-B558-6A76F2087BD7}">
          <p14:sldIdLst>
            <p14:sldId id="304"/>
            <p14:sldId id="341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902"/>
    <a:srgbClr val="292929"/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254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08/05/2023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08/05/2023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DE"/>
              <a:t>Allows remote work</a:t>
            </a:r>
          </a:p>
          <a:p>
            <a:pPr marL="171450" indent="-171450">
              <a:buFontTx/>
              <a:buChar char="-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D21E5-C797-4859-80D8-9F6BFF6A8A42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0693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424544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AB27F-FB2E-438E-BBFF-9260005ED8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5201" y="1586135"/>
            <a:ext cx="3541485" cy="4303935"/>
          </a:xfrm>
          <a:custGeom>
            <a:avLst/>
            <a:gdLst>
              <a:gd name="connsiteX0" fmla="*/ 0 w 3541485"/>
              <a:gd name="connsiteY0" fmla="*/ 0 h 4303935"/>
              <a:gd name="connsiteX1" fmla="*/ 3541485 w 3541485"/>
              <a:gd name="connsiteY1" fmla="*/ 0 h 4303935"/>
              <a:gd name="connsiteX2" fmla="*/ 3541485 w 3541485"/>
              <a:gd name="connsiteY2" fmla="*/ 4303935 h 4303935"/>
              <a:gd name="connsiteX3" fmla="*/ 0 w 3541485"/>
              <a:gd name="connsiteY3" fmla="*/ 4303935 h 430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485" h="4303935">
                <a:moveTo>
                  <a:pt x="0" y="0"/>
                </a:moveTo>
                <a:lnTo>
                  <a:pt x="3541485" y="0"/>
                </a:lnTo>
                <a:lnTo>
                  <a:pt x="3541485" y="4303935"/>
                </a:lnTo>
                <a:lnTo>
                  <a:pt x="0" y="430393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288E4B-D916-4A7D-82B6-7B3D35B273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8760" y="972201"/>
            <a:ext cx="1354366" cy="1354364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37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11E5CDE-0304-44C4-A22F-AE49240A92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5901" y="1056736"/>
            <a:ext cx="2665562" cy="4744528"/>
          </a:xfrm>
          <a:custGeom>
            <a:avLst/>
            <a:gdLst>
              <a:gd name="connsiteX0" fmla="*/ 116458 w 2665562"/>
              <a:gd name="connsiteY0" fmla="*/ 0 h 4744528"/>
              <a:gd name="connsiteX1" fmla="*/ 2549104 w 2665562"/>
              <a:gd name="connsiteY1" fmla="*/ 0 h 4744528"/>
              <a:gd name="connsiteX2" fmla="*/ 2665562 w 2665562"/>
              <a:gd name="connsiteY2" fmla="*/ 116458 h 4744528"/>
              <a:gd name="connsiteX3" fmla="*/ 2665562 w 2665562"/>
              <a:gd name="connsiteY3" fmla="*/ 4628070 h 4744528"/>
              <a:gd name="connsiteX4" fmla="*/ 2549104 w 2665562"/>
              <a:gd name="connsiteY4" fmla="*/ 4744528 h 4744528"/>
              <a:gd name="connsiteX5" fmla="*/ 116458 w 2665562"/>
              <a:gd name="connsiteY5" fmla="*/ 4744528 h 4744528"/>
              <a:gd name="connsiteX6" fmla="*/ 0 w 2665562"/>
              <a:gd name="connsiteY6" fmla="*/ 4628070 h 4744528"/>
              <a:gd name="connsiteX7" fmla="*/ 0 w 2665562"/>
              <a:gd name="connsiteY7" fmla="*/ 116458 h 4744528"/>
              <a:gd name="connsiteX8" fmla="*/ 116458 w 2665562"/>
              <a:gd name="connsiteY8" fmla="*/ 0 h 474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5562" h="4744528">
                <a:moveTo>
                  <a:pt x="116458" y="0"/>
                </a:moveTo>
                <a:lnTo>
                  <a:pt x="2549104" y="0"/>
                </a:lnTo>
                <a:cubicBezTo>
                  <a:pt x="2613422" y="0"/>
                  <a:pt x="2665562" y="52140"/>
                  <a:pt x="2665562" y="116458"/>
                </a:cubicBezTo>
                <a:lnTo>
                  <a:pt x="2665562" y="4628070"/>
                </a:lnTo>
                <a:cubicBezTo>
                  <a:pt x="2665562" y="4692388"/>
                  <a:pt x="2613422" y="4744528"/>
                  <a:pt x="2549104" y="4744528"/>
                </a:cubicBezTo>
                <a:lnTo>
                  <a:pt x="116458" y="4744528"/>
                </a:lnTo>
                <a:cubicBezTo>
                  <a:pt x="52140" y="4744528"/>
                  <a:pt x="0" y="4692388"/>
                  <a:pt x="0" y="4628070"/>
                </a:cubicBezTo>
                <a:lnTo>
                  <a:pt x="0" y="116458"/>
                </a:lnTo>
                <a:cubicBezTo>
                  <a:pt x="0" y="52140"/>
                  <a:pt x="52140" y="0"/>
                  <a:pt x="11645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B2B7E7-00AF-429A-A23A-664CC42AAE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2052" y="1056587"/>
            <a:ext cx="2665562" cy="4744528"/>
          </a:xfrm>
          <a:custGeom>
            <a:avLst/>
            <a:gdLst>
              <a:gd name="connsiteX0" fmla="*/ 116458 w 2665562"/>
              <a:gd name="connsiteY0" fmla="*/ 0 h 4744528"/>
              <a:gd name="connsiteX1" fmla="*/ 2549104 w 2665562"/>
              <a:gd name="connsiteY1" fmla="*/ 0 h 4744528"/>
              <a:gd name="connsiteX2" fmla="*/ 2665562 w 2665562"/>
              <a:gd name="connsiteY2" fmla="*/ 116458 h 4744528"/>
              <a:gd name="connsiteX3" fmla="*/ 2665562 w 2665562"/>
              <a:gd name="connsiteY3" fmla="*/ 4628070 h 4744528"/>
              <a:gd name="connsiteX4" fmla="*/ 2549104 w 2665562"/>
              <a:gd name="connsiteY4" fmla="*/ 4744528 h 4744528"/>
              <a:gd name="connsiteX5" fmla="*/ 116458 w 2665562"/>
              <a:gd name="connsiteY5" fmla="*/ 4744528 h 4744528"/>
              <a:gd name="connsiteX6" fmla="*/ 0 w 2665562"/>
              <a:gd name="connsiteY6" fmla="*/ 4628070 h 4744528"/>
              <a:gd name="connsiteX7" fmla="*/ 0 w 2665562"/>
              <a:gd name="connsiteY7" fmla="*/ 116458 h 4744528"/>
              <a:gd name="connsiteX8" fmla="*/ 116458 w 2665562"/>
              <a:gd name="connsiteY8" fmla="*/ 0 h 474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5562" h="4744528">
                <a:moveTo>
                  <a:pt x="116458" y="0"/>
                </a:moveTo>
                <a:lnTo>
                  <a:pt x="2549104" y="0"/>
                </a:lnTo>
                <a:cubicBezTo>
                  <a:pt x="2613422" y="0"/>
                  <a:pt x="2665562" y="52140"/>
                  <a:pt x="2665562" y="116458"/>
                </a:cubicBezTo>
                <a:lnTo>
                  <a:pt x="2665562" y="4628070"/>
                </a:lnTo>
                <a:cubicBezTo>
                  <a:pt x="2665562" y="4692388"/>
                  <a:pt x="2613422" y="4744528"/>
                  <a:pt x="2549104" y="4744528"/>
                </a:cubicBezTo>
                <a:lnTo>
                  <a:pt x="116458" y="4744528"/>
                </a:lnTo>
                <a:cubicBezTo>
                  <a:pt x="52140" y="4744528"/>
                  <a:pt x="0" y="4692388"/>
                  <a:pt x="0" y="4628070"/>
                </a:cubicBezTo>
                <a:lnTo>
                  <a:pt x="0" y="116458"/>
                </a:lnTo>
                <a:cubicBezTo>
                  <a:pt x="0" y="52140"/>
                  <a:pt x="52140" y="0"/>
                  <a:pt x="11645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94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46C1FB-2E96-4A18-A46B-F101F3E817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4630" y="3255004"/>
            <a:ext cx="770151" cy="962384"/>
          </a:xfrm>
          <a:custGeom>
            <a:avLst/>
            <a:gdLst>
              <a:gd name="connsiteX0" fmla="*/ 0 w 770151"/>
              <a:gd name="connsiteY0" fmla="*/ 0 h 962384"/>
              <a:gd name="connsiteX1" fmla="*/ 770151 w 770151"/>
              <a:gd name="connsiteY1" fmla="*/ 0 h 962384"/>
              <a:gd name="connsiteX2" fmla="*/ 770151 w 770151"/>
              <a:gd name="connsiteY2" fmla="*/ 962384 h 962384"/>
              <a:gd name="connsiteX3" fmla="*/ 0 w 770151"/>
              <a:gd name="connsiteY3" fmla="*/ 962384 h 9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151" h="962384">
                <a:moveTo>
                  <a:pt x="0" y="0"/>
                </a:moveTo>
                <a:lnTo>
                  <a:pt x="770151" y="0"/>
                </a:lnTo>
                <a:lnTo>
                  <a:pt x="770151" y="962384"/>
                </a:lnTo>
                <a:lnTo>
                  <a:pt x="0" y="96238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7F61977-C4F5-431F-95F5-545710CF62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77215" y="3255004"/>
            <a:ext cx="770151" cy="962384"/>
          </a:xfrm>
          <a:custGeom>
            <a:avLst/>
            <a:gdLst>
              <a:gd name="connsiteX0" fmla="*/ 0 w 770151"/>
              <a:gd name="connsiteY0" fmla="*/ 0 h 962384"/>
              <a:gd name="connsiteX1" fmla="*/ 770151 w 770151"/>
              <a:gd name="connsiteY1" fmla="*/ 0 h 962384"/>
              <a:gd name="connsiteX2" fmla="*/ 770151 w 770151"/>
              <a:gd name="connsiteY2" fmla="*/ 962384 h 962384"/>
              <a:gd name="connsiteX3" fmla="*/ 0 w 770151"/>
              <a:gd name="connsiteY3" fmla="*/ 962384 h 96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151" h="962384">
                <a:moveTo>
                  <a:pt x="0" y="0"/>
                </a:moveTo>
                <a:lnTo>
                  <a:pt x="770151" y="0"/>
                </a:lnTo>
                <a:lnTo>
                  <a:pt x="770151" y="962384"/>
                </a:lnTo>
                <a:lnTo>
                  <a:pt x="0" y="96238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63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4F7090-7662-4567-9332-C6CC3D7096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53965" y="0"/>
            <a:ext cx="6298114" cy="6858000"/>
          </a:xfrm>
          <a:custGeom>
            <a:avLst/>
            <a:gdLst>
              <a:gd name="connsiteX0" fmla="*/ 0 w 6298114"/>
              <a:gd name="connsiteY0" fmla="*/ 0 h 6858000"/>
              <a:gd name="connsiteX1" fmla="*/ 6298114 w 6298114"/>
              <a:gd name="connsiteY1" fmla="*/ 0 h 6858000"/>
              <a:gd name="connsiteX2" fmla="*/ 6298114 w 6298114"/>
              <a:gd name="connsiteY2" fmla="*/ 6858000 h 6858000"/>
              <a:gd name="connsiteX3" fmla="*/ 0 w 62981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8114" h="6858000">
                <a:moveTo>
                  <a:pt x="0" y="0"/>
                </a:moveTo>
                <a:lnTo>
                  <a:pt x="6298114" y="0"/>
                </a:lnTo>
                <a:lnTo>
                  <a:pt x="62981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A35F01B-0302-473A-A8CA-7DC0AC4E4F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66295" y="4068768"/>
            <a:ext cx="5586182" cy="1862133"/>
          </a:xfrm>
          <a:custGeom>
            <a:avLst/>
            <a:gdLst>
              <a:gd name="connsiteX0" fmla="*/ 0 w 5586182"/>
              <a:gd name="connsiteY0" fmla="*/ 0 h 1862133"/>
              <a:gd name="connsiteX1" fmla="*/ 5586182 w 5586182"/>
              <a:gd name="connsiteY1" fmla="*/ 0 h 1862133"/>
              <a:gd name="connsiteX2" fmla="*/ 5586182 w 5586182"/>
              <a:gd name="connsiteY2" fmla="*/ 1862133 h 1862133"/>
              <a:gd name="connsiteX3" fmla="*/ 0 w 5586182"/>
              <a:gd name="connsiteY3" fmla="*/ 1862133 h 186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182" h="1862133">
                <a:moveTo>
                  <a:pt x="0" y="0"/>
                </a:moveTo>
                <a:lnTo>
                  <a:pt x="5586182" y="0"/>
                </a:lnTo>
                <a:lnTo>
                  <a:pt x="5586182" y="1862133"/>
                </a:lnTo>
                <a:lnTo>
                  <a:pt x="0" y="1862133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91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76D6E9-499D-444A-9848-A01C8C63EF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112" y="2365374"/>
            <a:ext cx="4166466" cy="1917700"/>
          </a:xfrm>
          <a:custGeom>
            <a:avLst/>
            <a:gdLst>
              <a:gd name="connsiteX0" fmla="*/ 0 w 4166466"/>
              <a:gd name="connsiteY0" fmla="*/ 0 h 1917700"/>
              <a:gd name="connsiteX1" fmla="*/ 4166466 w 4166466"/>
              <a:gd name="connsiteY1" fmla="*/ 0 h 1917700"/>
              <a:gd name="connsiteX2" fmla="*/ 4166466 w 4166466"/>
              <a:gd name="connsiteY2" fmla="*/ 1917700 h 1917700"/>
              <a:gd name="connsiteX3" fmla="*/ 0 w 4166466"/>
              <a:gd name="connsiteY3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466" h="1917700">
                <a:moveTo>
                  <a:pt x="0" y="0"/>
                </a:moveTo>
                <a:lnTo>
                  <a:pt x="4166466" y="0"/>
                </a:lnTo>
                <a:lnTo>
                  <a:pt x="4166466" y="1917700"/>
                </a:lnTo>
                <a:lnTo>
                  <a:pt x="0" y="19177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FBE163-8D98-4DE2-BC1C-501293374A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7112" y="4441825"/>
            <a:ext cx="4166466" cy="1917700"/>
          </a:xfrm>
          <a:custGeom>
            <a:avLst/>
            <a:gdLst>
              <a:gd name="connsiteX0" fmla="*/ 0 w 4166466"/>
              <a:gd name="connsiteY0" fmla="*/ 0 h 1917700"/>
              <a:gd name="connsiteX1" fmla="*/ 4166466 w 4166466"/>
              <a:gd name="connsiteY1" fmla="*/ 0 h 1917700"/>
              <a:gd name="connsiteX2" fmla="*/ 4166466 w 4166466"/>
              <a:gd name="connsiteY2" fmla="*/ 1917700 h 1917700"/>
              <a:gd name="connsiteX3" fmla="*/ 0 w 4166466"/>
              <a:gd name="connsiteY3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466" h="1917700">
                <a:moveTo>
                  <a:pt x="0" y="0"/>
                </a:moveTo>
                <a:lnTo>
                  <a:pt x="4166466" y="0"/>
                </a:lnTo>
                <a:lnTo>
                  <a:pt x="4166466" y="1917700"/>
                </a:lnTo>
                <a:lnTo>
                  <a:pt x="0" y="19177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30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F46C0D6-AD42-48D3-B52C-D36D224ADB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A562F4-283B-43A1-A304-D0CCAE09F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6706" y="342900"/>
            <a:ext cx="2154344" cy="1905000"/>
          </a:xfrm>
          <a:custGeom>
            <a:avLst/>
            <a:gdLst>
              <a:gd name="connsiteX0" fmla="*/ 0 w 2154344"/>
              <a:gd name="connsiteY0" fmla="*/ 0 h 1905000"/>
              <a:gd name="connsiteX1" fmla="*/ 2154344 w 2154344"/>
              <a:gd name="connsiteY1" fmla="*/ 0 h 1905000"/>
              <a:gd name="connsiteX2" fmla="*/ 2154344 w 2154344"/>
              <a:gd name="connsiteY2" fmla="*/ 1905000 h 1905000"/>
              <a:gd name="connsiteX3" fmla="*/ 0 w 2154344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344" h="1905000">
                <a:moveTo>
                  <a:pt x="0" y="0"/>
                </a:moveTo>
                <a:lnTo>
                  <a:pt x="2154344" y="0"/>
                </a:lnTo>
                <a:lnTo>
                  <a:pt x="2154344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BDFCCA-7DB7-41F9-B30A-AAAA9CECC7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80456" y="1285875"/>
            <a:ext cx="2154344" cy="1905000"/>
          </a:xfrm>
          <a:custGeom>
            <a:avLst/>
            <a:gdLst>
              <a:gd name="connsiteX0" fmla="*/ 0 w 2154344"/>
              <a:gd name="connsiteY0" fmla="*/ 0 h 1905000"/>
              <a:gd name="connsiteX1" fmla="*/ 2154344 w 2154344"/>
              <a:gd name="connsiteY1" fmla="*/ 0 h 1905000"/>
              <a:gd name="connsiteX2" fmla="*/ 2154344 w 2154344"/>
              <a:gd name="connsiteY2" fmla="*/ 1905000 h 1905000"/>
              <a:gd name="connsiteX3" fmla="*/ 0 w 2154344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344" h="1905000">
                <a:moveTo>
                  <a:pt x="0" y="0"/>
                </a:moveTo>
                <a:lnTo>
                  <a:pt x="2154344" y="0"/>
                </a:lnTo>
                <a:lnTo>
                  <a:pt x="2154344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A635B28-E17B-4F44-9A05-CAB6AB28FF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75356" y="3905250"/>
            <a:ext cx="2154344" cy="1905000"/>
          </a:xfrm>
          <a:custGeom>
            <a:avLst/>
            <a:gdLst>
              <a:gd name="connsiteX0" fmla="*/ 0 w 2154344"/>
              <a:gd name="connsiteY0" fmla="*/ 0 h 1905000"/>
              <a:gd name="connsiteX1" fmla="*/ 2154344 w 2154344"/>
              <a:gd name="connsiteY1" fmla="*/ 0 h 1905000"/>
              <a:gd name="connsiteX2" fmla="*/ 2154344 w 2154344"/>
              <a:gd name="connsiteY2" fmla="*/ 1905000 h 1905000"/>
              <a:gd name="connsiteX3" fmla="*/ 0 w 2154344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344" h="1905000">
                <a:moveTo>
                  <a:pt x="0" y="0"/>
                </a:moveTo>
                <a:lnTo>
                  <a:pt x="2154344" y="0"/>
                </a:lnTo>
                <a:lnTo>
                  <a:pt x="2154344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1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29E8C9-781D-4BF7-89B2-4723782BBC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95404" y="272957"/>
            <a:ext cx="7096597" cy="6368398"/>
          </a:xfrm>
          <a:custGeom>
            <a:avLst/>
            <a:gdLst>
              <a:gd name="connsiteX0" fmla="*/ 2219970 w 7096597"/>
              <a:gd name="connsiteY0" fmla="*/ 3844932 h 6368398"/>
              <a:gd name="connsiteX1" fmla="*/ 2230409 w 7096597"/>
              <a:gd name="connsiteY1" fmla="*/ 3869289 h 6368398"/>
              <a:gd name="connsiteX2" fmla="*/ 2244327 w 7096597"/>
              <a:gd name="connsiteY2" fmla="*/ 3862330 h 6368398"/>
              <a:gd name="connsiteX3" fmla="*/ 2219970 w 7096597"/>
              <a:gd name="connsiteY3" fmla="*/ 3844932 h 6368398"/>
              <a:gd name="connsiteX4" fmla="*/ 2555749 w 7096597"/>
              <a:gd name="connsiteY4" fmla="*/ 3248184 h 6368398"/>
              <a:gd name="connsiteX5" fmla="*/ 2531392 w 7096597"/>
              <a:gd name="connsiteY5" fmla="*/ 3298639 h 6368398"/>
              <a:gd name="connsiteX6" fmla="*/ 2580106 w 7096597"/>
              <a:gd name="connsiteY6" fmla="*/ 3392587 h 6368398"/>
              <a:gd name="connsiteX7" fmla="*/ 2625341 w 7096597"/>
              <a:gd name="connsiteY7" fmla="*/ 3380409 h 6368398"/>
              <a:gd name="connsiteX8" fmla="*/ 2663617 w 7096597"/>
              <a:gd name="connsiteY8" fmla="*/ 3526551 h 6368398"/>
              <a:gd name="connsiteX9" fmla="*/ 2705372 w 7096597"/>
              <a:gd name="connsiteY9" fmla="*/ 3502194 h 6368398"/>
              <a:gd name="connsiteX10" fmla="*/ 2637519 w 7096597"/>
              <a:gd name="connsiteY10" fmla="*/ 3331695 h 6368398"/>
              <a:gd name="connsiteX11" fmla="*/ 2555749 w 7096597"/>
              <a:gd name="connsiteY11" fmla="*/ 3248184 h 6368398"/>
              <a:gd name="connsiteX12" fmla="*/ 2598742 w 7096597"/>
              <a:gd name="connsiteY12" fmla="*/ 3032866 h 6368398"/>
              <a:gd name="connsiteX13" fmla="*/ 2585326 w 7096597"/>
              <a:gd name="connsiteY13" fmla="*/ 3098563 h 6368398"/>
              <a:gd name="connsiteX14" fmla="*/ 2602724 w 7096597"/>
              <a:gd name="connsiteY14" fmla="*/ 3115961 h 6368398"/>
              <a:gd name="connsiteX15" fmla="*/ 2611423 w 7096597"/>
              <a:gd name="connsiteY15" fmla="*/ 3037671 h 6368398"/>
              <a:gd name="connsiteX16" fmla="*/ 2598742 w 7096597"/>
              <a:gd name="connsiteY16" fmla="*/ 3032866 h 6368398"/>
              <a:gd name="connsiteX17" fmla="*/ 3263844 w 7096597"/>
              <a:gd name="connsiteY17" fmla="*/ 2794101 h 6368398"/>
              <a:gd name="connsiteX18" fmla="*/ 3244705 w 7096597"/>
              <a:gd name="connsiteY18" fmla="*/ 2799319 h 6368398"/>
              <a:gd name="connsiteX19" fmla="*/ 3244705 w 7096597"/>
              <a:gd name="connsiteY19" fmla="*/ 2801060 h 6368398"/>
              <a:gd name="connsiteX20" fmla="*/ 3279502 w 7096597"/>
              <a:gd name="connsiteY20" fmla="*/ 2868911 h 6368398"/>
              <a:gd name="connsiteX21" fmla="*/ 3239487 w 7096597"/>
              <a:gd name="connsiteY21" fmla="*/ 2828896 h 6368398"/>
              <a:gd name="connsiteX22" fmla="*/ 3237746 w 7096597"/>
              <a:gd name="connsiteY22" fmla="*/ 2835856 h 6368398"/>
              <a:gd name="connsiteX23" fmla="*/ 3262103 w 7096597"/>
              <a:gd name="connsiteY23" fmla="*/ 2881091 h 6368398"/>
              <a:gd name="connsiteX24" fmla="*/ 3279502 w 7096597"/>
              <a:gd name="connsiteY24" fmla="*/ 2839335 h 6368398"/>
              <a:gd name="connsiteX25" fmla="*/ 3267323 w 7096597"/>
              <a:gd name="connsiteY25" fmla="*/ 2828896 h 6368398"/>
              <a:gd name="connsiteX26" fmla="*/ 3263844 w 7096597"/>
              <a:gd name="connsiteY26" fmla="*/ 2794101 h 6368398"/>
              <a:gd name="connsiteX27" fmla="*/ 3260364 w 7096597"/>
              <a:gd name="connsiteY27" fmla="*/ 2552270 h 6368398"/>
              <a:gd name="connsiteX28" fmla="*/ 3256884 w 7096597"/>
              <a:gd name="connsiteY28" fmla="*/ 2554009 h 6368398"/>
              <a:gd name="connsiteX29" fmla="*/ 3260364 w 7096597"/>
              <a:gd name="connsiteY29" fmla="*/ 2557490 h 6368398"/>
              <a:gd name="connsiteX30" fmla="*/ 3260364 w 7096597"/>
              <a:gd name="connsiteY30" fmla="*/ 2552270 h 6368398"/>
              <a:gd name="connsiteX31" fmla="*/ 3161196 w 7096597"/>
              <a:gd name="connsiteY31" fmla="*/ 2522693 h 6368398"/>
              <a:gd name="connsiteX32" fmla="*/ 3192512 w 7096597"/>
              <a:gd name="connsiteY32" fmla="*/ 2564448 h 6368398"/>
              <a:gd name="connsiteX33" fmla="*/ 3190773 w 7096597"/>
              <a:gd name="connsiteY33" fmla="*/ 2547050 h 6368398"/>
              <a:gd name="connsiteX34" fmla="*/ 3161196 w 7096597"/>
              <a:gd name="connsiteY34" fmla="*/ 2522693 h 6368398"/>
              <a:gd name="connsiteX35" fmla="*/ 3211649 w 7096597"/>
              <a:gd name="connsiteY35" fmla="*/ 2501815 h 6368398"/>
              <a:gd name="connsiteX36" fmla="*/ 3197731 w 7096597"/>
              <a:gd name="connsiteY36" fmla="*/ 2507035 h 6368398"/>
              <a:gd name="connsiteX37" fmla="*/ 3236007 w 7096597"/>
              <a:gd name="connsiteY37" fmla="*/ 2540091 h 6368398"/>
              <a:gd name="connsiteX38" fmla="*/ 3211649 w 7096597"/>
              <a:gd name="connsiteY38" fmla="*/ 2501815 h 6368398"/>
              <a:gd name="connsiteX39" fmla="*/ 3157717 w 7096597"/>
              <a:gd name="connsiteY39" fmla="*/ 2498336 h 6368398"/>
              <a:gd name="connsiteX40" fmla="*/ 3147277 w 7096597"/>
              <a:gd name="connsiteY40" fmla="*/ 2505296 h 6368398"/>
              <a:gd name="connsiteX41" fmla="*/ 3155976 w 7096597"/>
              <a:gd name="connsiteY41" fmla="*/ 2515734 h 6368398"/>
              <a:gd name="connsiteX42" fmla="*/ 3159456 w 7096597"/>
              <a:gd name="connsiteY42" fmla="*/ 2513994 h 6368398"/>
              <a:gd name="connsiteX43" fmla="*/ 3157717 w 7096597"/>
              <a:gd name="connsiteY43" fmla="*/ 2498336 h 6368398"/>
              <a:gd name="connsiteX44" fmla="*/ 3173374 w 7096597"/>
              <a:gd name="connsiteY44" fmla="*/ 2487898 h 6368398"/>
              <a:gd name="connsiteX45" fmla="*/ 3169895 w 7096597"/>
              <a:gd name="connsiteY45" fmla="*/ 2489637 h 6368398"/>
              <a:gd name="connsiteX46" fmla="*/ 3185553 w 7096597"/>
              <a:gd name="connsiteY46" fmla="*/ 2498336 h 6368398"/>
              <a:gd name="connsiteX47" fmla="*/ 3202951 w 7096597"/>
              <a:gd name="connsiteY47" fmla="*/ 2489637 h 6368398"/>
              <a:gd name="connsiteX48" fmla="*/ 3173374 w 7096597"/>
              <a:gd name="connsiteY48" fmla="*/ 2487898 h 6368398"/>
              <a:gd name="connsiteX49" fmla="*/ 3256884 w 7096597"/>
              <a:gd name="connsiteY49" fmla="*/ 2482678 h 6368398"/>
              <a:gd name="connsiteX50" fmla="*/ 3253404 w 7096597"/>
              <a:gd name="connsiteY50" fmla="*/ 2484418 h 6368398"/>
              <a:gd name="connsiteX51" fmla="*/ 3241226 w 7096597"/>
              <a:gd name="connsiteY51" fmla="*/ 2543571 h 6368398"/>
              <a:gd name="connsiteX52" fmla="*/ 3255145 w 7096597"/>
              <a:gd name="connsiteY52" fmla="*/ 2552270 h 6368398"/>
              <a:gd name="connsiteX53" fmla="*/ 3262103 w 7096597"/>
              <a:gd name="connsiteY53" fmla="*/ 2547050 h 6368398"/>
              <a:gd name="connsiteX54" fmla="*/ 3267323 w 7096597"/>
              <a:gd name="connsiteY54" fmla="*/ 2498336 h 6368398"/>
              <a:gd name="connsiteX55" fmla="*/ 2814543 w 7096597"/>
              <a:gd name="connsiteY55" fmla="*/ 2449622 h 6368398"/>
              <a:gd name="connsiteX56" fmla="*/ 2809759 w 7096597"/>
              <a:gd name="connsiteY56" fmla="*/ 2460061 h 6368398"/>
              <a:gd name="connsiteX57" fmla="*/ 2849773 w 7096597"/>
              <a:gd name="connsiteY57" fmla="*/ 2510515 h 6368398"/>
              <a:gd name="connsiteX58" fmla="*/ 2842815 w 7096597"/>
              <a:gd name="connsiteY58" fmla="*/ 2470500 h 6368398"/>
              <a:gd name="connsiteX59" fmla="*/ 2814543 w 7096597"/>
              <a:gd name="connsiteY59" fmla="*/ 2449622 h 6368398"/>
              <a:gd name="connsiteX60" fmla="*/ 1372693 w 7096597"/>
              <a:gd name="connsiteY60" fmla="*/ 2258246 h 6368398"/>
              <a:gd name="connsiteX61" fmla="*/ 1426627 w 7096597"/>
              <a:gd name="connsiteY61" fmla="*/ 2383510 h 6368398"/>
              <a:gd name="connsiteX62" fmla="*/ 1475341 w 7096597"/>
              <a:gd name="connsiteY62" fmla="*/ 2400908 h 6368398"/>
              <a:gd name="connsiteX63" fmla="*/ 1501437 w 7096597"/>
              <a:gd name="connsiteY63" fmla="*/ 2355674 h 6368398"/>
              <a:gd name="connsiteX64" fmla="*/ 1372693 w 7096597"/>
              <a:gd name="connsiteY64" fmla="*/ 2258246 h 6368398"/>
              <a:gd name="connsiteX65" fmla="*/ 3730107 w 7096597"/>
              <a:gd name="connsiteY65" fmla="*/ 2112103 h 6368398"/>
              <a:gd name="connsiteX66" fmla="*/ 3695311 w 7096597"/>
              <a:gd name="connsiteY66" fmla="*/ 2127761 h 6368398"/>
              <a:gd name="connsiteX67" fmla="*/ 3702269 w 7096597"/>
              <a:gd name="connsiteY67" fmla="*/ 2136461 h 6368398"/>
              <a:gd name="connsiteX68" fmla="*/ 3705749 w 7096597"/>
              <a:gd name="connsiteY68" fmla="*/ 2138200 h 6368398"/>
              <a:gd name="connsiteX69" fmla="*/ 3733587 w 7096597"/>
              <a:gd name="connsiteY69" fmla="*/ 2124282 h 6368398"/>
              <a:gd name="connsiteX70" fmla="*/ 3735325 w 7096597"/>
              <a:gd name="connsiteY70" fmla="*/ 2117322 h 6368398"/>
              <a:gd name="connsiteX71" fmla="*/ 3730107 w 7096597"/>
              <a:gd name="connsiteY71" fmla="*/ 2112103 h 6368398"/>
              <a:gd name="connsiteX72" fmla="*/ 3667474 w 7096597"/>
              <a:gd name="connsiteY72" fmla="*/ 2082527 h 6368398"/>
              <a:gd name="connsiteX73" fmla="*/ 3570046 w 7096597"/>
              <a:gd name="connsiteY73" fmla="*/ 2126021 h 6368398"/>
              <a:gd name="connsiteX74" fmla="*/ 3589183 w 7096597"/>
              <a:gd name="connsiteY74" fmla="*/ 2190394 h 6368398"/>
              <a:gd name="connsiteX75" fmla="*/ 3669215 w 7096597"/>
              <a:gd name="connsiteY75" fmla="*/ 2155598 h 6368398"/>
              <a:gd name="connsiteX76" fmla="*/ 3670954 w 7096597"/>
              <a:gd name="connsiteY76" fmla="*/ 2139940 h 6368398"/>
              <a:gd name="connsiteX77" fmla="*/ 3599623 w 7096597"/>
              <a:gd name="connsiteY77" fmla="*/ 2166037 h 6368398"/>
              <a:gd name="connsiteX78" fmla="*/ 3634418 w 7096597"/>
              <a:gd name="connsiteY78" fmla="*/ 2126021 h 6368398"/>
              <a:gd name="connsiteX79" fmla="*/ 3670954 w 7096597"/>
              <a:gd name="connsiteY79" fmla="*/ 2112103 h 6368398"/>
              <a:gd name="connsiteX80" fmla="*/ 3670954 w 7096597"/>
              <a:gd name="connsiteY80" fmla="*/ 2099925 h 6368398"/>
              <a:gd name="connsiteX81" fmla="*/ 3667474 w 7096597"/>
              <a:gd name="connsiteY81" fmla="*/ 2082527 h 6368398"/>
              <a:gd name="connsiteX82" fmla="*/ 3738805 w 7096597"/>
              <a:gd name="connsiteY82" fmla="*/ 2072089 h 6368398"/>
              <a:gd name="connsiteX83" fmla="*/ 3712709 w 7096597"/>
              <a:gd name="connsiteY83" fmla="*/ 2082527 h 6368398"/>
              <a:gd name="connsiteX84" fmla="*/ 3721408 w 7096597"/>
              <a:gd name="connsiteY84" fmla="*/ 2092965 h 6368398"/>
              <a:gd name="connsiteX85" fmla="*/ 3737066 w 7096597"/>
              <a:gd name="connsiteY85" fmla="*/ 2086006 h 6368398"/>
              <a:gd name="connsiteX86" fmla="*/ 3738805 w 7096597"/>
              <a:gd name="connsiteY86" fmla="*/ 2072089 h 6368398"/>
              <a:gd name="connsiteX87" fmla="*/ 3698790 w 7096597"/>
              <a:gd name="connsiteY87" fmla="*/ 2068608 h 6368398"/>
              <a:gd name="connsiteX88" fmla="*/ 3676173 w 7096597"/>
              <a:gd name="connsiteY88" fmla="*/ 2079047 h 6368398"/>
              <a:gd name="connsiteX89" fmla="*/ 3677913 w 7096597"/>
              <a:gd name="connsiteY89" fmla="*/ 2096446 h 6368398"/>
              <a:gd name="connsiteX90" fmla="*/ 3681392 w 7096597"/>
              <a:gd name="connsiteY90" fmla="*/ 2106884 h 6368398"/>
              <a:gd name="connsiteX91" fmla="*/ 3714448 w 7096597"/>
              <a:gd name="connsiteY91" fmla="*/ 2094705 h 6368398"/>
              <a:gd name="connsiteX92" fmla="*/ 3709229 w 7096597"/>
              <a:gd name="connsiteY92" fmla="*/ 2084266 h 6368398"/>
              <a:gd name="connsiteX93" fmla="*/ 3677913 w 7096597"/>
              <a:gd name="connsiteY93" fmla="*/ 2096446 h 6368398"/>
              <a:gd name="connsiteX94" fmla="*/ 3707489 w 7096597"/>
              <a:gd name="connsiteY94" fmla="*/ 2082527 h 6368398"/>
              <a:gd name="connsiteX95" fmla="*/ 3698790 w 7096597"/>
              <a:gd name="connsiteY95" fmla="*/ 2068608 h 6368398"/>
              <a:gd name="connsiteX96" fmla="*/ 3744025 w 7096597"/>
              <a:gd name="connsiteY96" fmla="*/ 2049471 h 6368398"/>
              <a:gd name="connsiteX97" fmla="*/ 3731846 w 7096597"/>
              <a:gd name="connsiteY97" fmla="*/ 2052950 h 6368398"/>
              <a:gd name="connsiteX98" fmla="*/ 3735325 w 7096597"/>
              <a:gd name="connsiteY98" fmla="*/ 2065129 h 6368398"/>
              <a:gd name="connsiteX99" fmla="*/ 3726627 w 7096597"/>
              <a:gd name="connsiteY99" fmla="*/ 2056430 h 6368398"/>
              <a:gd name="connsiteX100" fmla="*/ 3704010 w 7096597"/>
              <a:gd name="connsiteY100" fmla="*/ 2065129 h 6368398"/>
              <a:gd name="connsiteX101" fmla="*/ 3710969 w 7096597"/>
              <a:gd name="connsiteY101" fmla="*/ 2079047 h 6368398"/>
              <a:gd name="connsiteX102" fmla="*/ 3740545 w 7096597"/>
              <a:gd name="connsiteY102" fmla="*/ 2065129 h 6368398"/>
              <a:gd name="connsiteX103" fmla="*/ 3750983 w 7096597"/>
              <a:gd name="connsiteY103" fmla="*/ 2058170 h 6368398"/>
              <a:gd name="connsiteX104" fmla="*/ 3684873 w 7096597"/>
              <a:gd name="connsiteY104" fmla="*/ 2042512 h 6368398"/>
              <a:gd name="connsiteX105" fmla="*/ 3674433 w 7096597"/>
              <a:gd name="connsiteY105" fmla="*/ 2045991 h 6368398"/>
              <a:gd name="connsiteX106" fmla="*/ 3676173 w 7096597"/>
              <a:gd name="connsiteY106" fmla="*/ 2066869 h 6368398"/>
              <a:gd name="connsiteX107" fmla="*/ 3693570 w 7096597"/>
              <a:gd name="connsiteY107" fmla="*/ 2058170 h 6368398"/>
              <a:gd name="connsiteX108" fmla="*/ 3684873 w 7096597"/>
              <a:gd name="connsiteY108" fmla="*/ 2042512 h 6368398"/>
              <a:gd name="connsiteX109" fmla="*/ 3707489 w 7096597"/>
              <a:gd name="connsiteY109" fmla="*/ 2035552 h 6368398"/>
              <a:gd name="connsiteX110" fmla="*/ 3690091 w 7096597"/>
              <a:gd name="connsiteY110" fmla="*/ 2042512 h 6368398"/>
              <a:gd name="connsiteX111" fmla="*/ 3697051 w 7096597"/>
              <a:gd name="connsiteY111" fmla="*/ 2058170 h 6368398"/>
              <a:gd name="connsiteX112" fmla="*/ 3716188 w 7096597"/>
              <a:gd name="connsiteY112" fmla="*/ 2047731 h 6368398"/>
              <a:gd name="connsiteX113" fmla="*/ 3707489 w 7096597"/>
              <a:gd name="connsiteY113" fmla="*/ 2035552 h 6368398"/>
              <a:gd name="connsiteX114" fmla="*/ 3723147 w 7096597"/>
              <a:gd name="connsiteY114" fmla="*/ 2030333 h 6368398"/>
              <a:gd name="connsiteX115" fmla="*/ 3728367 w 7096597"/>
              <a:gd name="connsiteY115" fmla="*/ 2040772 h 6368398"/>
              <a:gd name="connsiteX116" fmla="*/ 3735325 w 7096597"/>
              <a:gd name="connsiteY116" fmla="*/ 2037292 h 6368398"/>
              <a:gd name="connsiteX117" fmla="*/ 3730107 w 7096597"/>
              <a:gd name="connsiteY117" fmla="*/ 2030333 h 6368398"/>
              <a:gd name="connsiteX118" fmla="*/ 3723147 w 7096597"/>
              <a:gd name="connsiteY118" fmla="*/ 2030333 h 6368398"/>
              <a:gd name="connsiteX119" fmla="*/ 3686611 w 7096597"/>
              <a:gd name="connsiteY119" fmla="*/ 2028593 h 6368398"/>
              <a:gd name="connsiteX120" fmla="*/ 3691831 w 7096597"/>
              <a:gd name="connsiteY120" fmla="*/ 2039033 h 6368398"/>
              <a:gd name="connsiteX121" fmla="*/ 3707489 w 7096597"/>
              <a:gd name="connsiteY121" fmla="*/ 2032073 h 6368398"/>
              <a:gd name="connsiteX122" fmla="*/ 3704010 w 7096597"/>
              <a:gd name="connsiteY122" fmla="*/ 2028593 h 6368398"/>
              <a:gd name="connsiteX123" fmla="*/ 3686611 w 7096597"/>
              <a:gd name="connsiteY123" fmla="*/ 2028593 h 6368398"/>
              <a:gd name="connsiteX124" fmla="*/ 3669215 w 7096597"/>
              <a:gd name="connsiteY124" fmla="*/ 2026854 h 6368398"/>
              <a:gd name="connsiteX125" fmla="*/ 3676173 w 7096597"/>
              <a:gd name="connsiteY125" fmla="*/ 2044251 h 6368398"/>
              <a:gd name="connsiteX126" fmla="*/ 3686611 w 7096597"/>
              <a:gd name="connsiteY126" fmla="*/ 2040772 h 6368398"/>
              <a:gd name="connsiteX127" fmla="*/ 3679653 w 7096597"/>
              <a:gd name="connsiteY127" fmla="*/ 2028593 h 6368398"/>
              <a:gd name="connsiteX128" fmla="*/ 3669215 w 7096597"/>
              <a:gd name="connsiteY128" fmla="*/ 2026854 h 6368398"/>
              <a:gd name="connsiteX129" fmla="*/ 3531771 w 7096597"/>
              <a:gd name="connsiteY129" fmla="*/ 2011195 h 6368398"/>
              <a:gd name="connsiteX130" fmla="*/ 3536990 w 7096597"/>
              <a:gd name="connsiteY130" fmla="*/ 2025114 h 6368398"/>
              <a:gd name="connsiteX131" fmla="*/ 3549169 w 7096597"/>
              <a:gd name="connsiteY131" fmla="*/ 2047731 h 6368398"/>
              <a:gd name="connsiteX132" fmla="*/ 3542210 w 7096597"/>
              <a:gd name="connsiteY132" fmla="*/ 2040772 h 6368398"/>
              <a:gd name="connsiteX133" fmla="*/ 3571785 w 7096597"/>
              <a:gd name="connsiteY133" fmla="*/ 2122542 h 6368398"/>
              <a:gd name="connsiteX134" fmla="*/ 3667474 w 7096597"/>
              <a:gd name="connsiteY134" fmla="*/ 2072089 h 6368398"/>
              <a:gd name="connsiteX135" fmla="*/ 3662255 w 7096597"/>
              <a:gd name="connsiteY135" fmla="*/ 2049471 h 6368398"/>
              <a:gd name="connsiteX136" fmla="*/ 3653555 w 7096597"/>
              <a:gd name="connsiteY136" fmla="*/ 2026854 h 6368398"/>
              <a:gd name="connsiteX137" fmla="*/ 3531771 w 7096597"/>
              <a:gd name="connsiteY137" fmla="*/ 2011195 h 6368398"/>
              <a:gd name="connsiteX138" fmla="*/ 6831733 w 7096597"/>
              <a:gd name="connsiteY138" fmla="*/ 1431054 h 6368398"/>
              <a:gd name="connsiteX139" fmla="*/ 6831562 w 7096597"/>
              <a:gd name="connsiteY139" fmla="*/ 1431605 h 6368398"/>
              <a:gd name="connsiteX140" fmla="*/ 6818231 w 7096597"/>
              <a:gd name="connsiteY140" fmla="*/ 1433586 h 6368398"/>
              <a:gd name="connsiteX141" fmla="*/ 4238125 w 7096597"/>
              <a:gd name="connsiteY141" fmla="*/ 908170 h 6368398"/>
              <a:gd name="connsiteX142" fmla="*/ 4231165 w 7096597"/>
              <a:gd name="connsiteY142" fmla="*/ 911650 h 6368398"/>
              <a:gd name="connsiteX143" fmla="*/ 4248564 w 7096597"/>
              <a:gd name="connsiteY143" fmla="*/ 936007 h 6368398"/>
              <a:gd name="connsiteX144" fmla="*/ 4238125 w 7096597"/>
              <a:gd name="connsiteY144" fmla="*/ 908170 h 6368398"/>
              <a:gd name="connsiteX145" fmla="*/ 4312936 w 7096597"/>
              <a:gd name="connsiteY145" fmla="*/ 852496 h 6368398"/>
              <a:gd name="connsiteX146" fmla="*/ 4271181 w 7096597"/>
              <a:gd name="connsiteY146" fmla="*/ 883813 h 6368398"/>
              <a:gd name="connsiteX147" fmla="*/ 4285099 w 7096597"/>
              <a:gd name="connsiteY147" fmla="*/ 908170 h 6368398"/>
              <a:gd name="connsiteX148" fmla="*/ 4292058 w 7096597"/>
              <a:gd name="connsiteY148" fmla="*/ 901210 h 6368398"/>
              <a:gd name="connsiteX149" fmla="*/ 4312936 w 7096597"/>
              <a:gd name="connsiteY149" fmla="*/ 852496 h 6368398"/>
              <a:gd name="connsiteX150" fmla="*/ 4170273 w 7096597"/>
              <a:gd name="connsiteY150" fmla="*/ 692435 h 6368398"/>
              <a:gd name="connsiteX151" fmla="*/ 4182452 w 7096597"/>
              <a:gd name="connsiteY151" fmla="*/ 744630 h 6368398"/>
              <a:gd name="connsiteX152" fmla="*/ 4182452 w 7096597"/>
              <a:gd name="connsiteY152" fmla="*/ 762027 h 6368398"/>
              <a:gd name="connsiteX153" fmla="*/ 4208548 w 7096597"/>
              <a:gd name="connsiteY153" fmla="*/ 779425 h 6368398"/>
              <a:gd name="connsiteX154" fmla="*/ 4222467 w 7096597"/>
              <a:gd name="connsiteY154" fmla="*/ 802043 h 6368398"/>
              <a:gd name="connsiteX155" fmla="*/ 4212027 w 7096597"/>
              <a:gd name="connsiteY155" fmla="*/ 803782 h 6368398"/>
              <a:gd name="connsiteX156" fmla="*/ 4182452 w 7096597"/>
              <a:gd name="connsiteY156" fmla="*/ 772466 h 6368398"/>
              <a:gd name="connsiteX157" fmla="*/ 4182452 w 7096597"/>
              <a:gd name="connsiteY157" fmla="*/ 775946 h 6368398"/>
              <a:gd name="connsiteX158" fmla="*/ 4182452 w 7096597"/>
              <a:gd name="connsiteY158" fmla="*/ 821180 h 6368398"/>
              <a:gd name="connsiteX159" fmla="*/ 4182452 w 7096597"/>
              <a:gd name="connsiteY159" fmla="*/ 826400 h 6368398"/>
              <a:gd name="connsiteX160" fmla="*/ 4225946 w 7096597"/>
              <a:gd name="connsiteY160" fmla="*/ 904690 h 6368398"/>
              <a:gd name="connsiteX161" fmla="*/ 4234645 w 7096597"/>
              <a:gd name="connsiteY161" fmla="*/ 897731 h 6368398"/>
              <a:gd name="connsiteX162" fmla="*/ 4252043 w 7096597"/>
              <a:gd name="connsiteY162" fmla="*/ 849017 h 6368398"/>
              <a:gd name="connsiteX163" fmla="*/ 4267701 w 7096597"/>
              <a:gd name="connsiteY163" fmla="*/ 876853 h 6368398"/>
              <a:gd name="connsiteX164" fmla="*/ 4283359 w 7096597"/>
              <a:gd name="connsiteY164" fmla="*/ 868154 h 6368398"/>
              <a:gd name="connsiteX165" fmla="*/ 4316415 w 7096597"/>
              <a:gd name="connsiteY165" fmla="*/ 833359 h 6368398"/>
              <a:gd name="connsiteX166" fmla="*/ 4323374 w 7096597"/>
              <a:gd name="connsiteY166" fmla="*/ 782905 h 6368398"/>
              <a:gd name="connsiteX167" fmla="*/ 4311195 w 7096597"/>
              <a:gd name="connsiteY167" fmla="*/ 777686 h 6368398"/>
              <a:gd name="connsiteX168" fmla="*/ 4170273 w 7096597"/>
              <a:gd name="connsiteY168" fmla="*/ 692435 h 6368398"/>
              <a:gd name="connsiteX169" fmla="*/ 3268180 w 7096597"/>
              <a:gd name="connsiteY169" fmla="*/ 656462 h 6368398"/>
              <a:gd name="connsiteX170" fmla="*/ 3269024 w 7096597"/>
              <a:gd name="connsiteY170" fmla="*/ 657401 h 6368398"/>
              <a:gd name="connsiteX171" fmla="*/ 3269063 w 7096597"/>
              <a:gd name="connsiteY171" fmla="*/ 657640 h 6368398"/>
              <a:gd name="connsiteX172" fmla="*/ 3183813 w 7096597"/>
              <a:gd name="connsiteY172" fmla="*/ 584569 h 6368398"/>
              <a:gd name="connsiteX173" fmla="*/ 3183813 w 7096597"/>
              <a:gd name="connsiteY173" fmla="*/ 629804 h 6368398"/>
              <a:gd name="connsiteX174" fmla="*/ 3279502 w 7096597"/>
              <a:gd name="connsiteY174" fmla="*/ 680257 h 6368398"/>
              <a:gd name="connsiteX175" fmla="*/ 3270802 w 7096597"/>
              <a:gd name="connsiteY175" fmla="*/ 659380 h 6368398"/>
              <a:gd name="connsiteX176" fmla="*/ 3269024 w 7096597"/>
              <a:gd name="connsiteY176" fmla="*/ 657401 h 6368398"/>
              <a:gd name="connsiteX177" fmla="*/ 3263844 w 7096597"/>
              <a:gd name="connsiteY177" fmla="*/ 626324 h 6368398"/>
              <a:gd name="connsiteX178" fmla="*/ 3232527 w 7096597"/>
              <a:gd name="connsiteY178" fmla="*/ 608926 h 6368398"/>
              <a:gd name="connsiteX179" fmla="*/ 3268180 w 7096597"/>
              <a:gd name="connsiteY179" fmla="*/ 656462 h 6368398"/>
              <a:gd name="connsiteX180" fmla="*/ 3246446 w 7096597"/>
              <a:gd name="connsiteY180" fmla="*/ 632278 h 6368398"/>
              <a:gd name="connsiteX181" fmla="*/ 3183813 w 7096597"/>
              <a:gd name="connsiteY181" fmla="*/ 584569 h 6368398"/>
              <a:gd name="connsiteX182" fmla="*/ 5111498 w 7096597"/>
              <a:gd name="connsiteY182" fmla="*/ 476702 h 6368398"/>
              <a:gd name="connsiteX183" fmla="*/ 5106279 w 7096597"/>
              <a:gd name="connsiteY183" fmla="*/ 492360 h 6368398"/>
              <a:gd name="connsiteX184" fmla="*/ 5127156 w 7096597"/>
              <a:gd name="connsiteY184" fmla="*/ 502799 h 6368398"/>
              <a:gd name="connsiteX185" fmla="*/ 5111498 w 7096597"/>
              <a:gd name="connsiteY185" fmla="*/ 476702 h 6368398"/>
              <a:gd name="connsiteX186" fmla="*/ 3195992 w 7096597"/>
              <a:gd name="connsiteY186" fmla="*/ 464523 h 6368398"/>
              <a:gd name="connsiteX187" fmla="*/ 3194252 w 7096597"/>
              <a:gd name="connsiteY187" fmla="*/ 494100 h 6368398"/>
              <a:gd name="connsiteX188" fmla="*/ 3242966 w 7096597"/>
              <a:gd name="connsiteY188" fmla="*/ 532376 h 6368398"/>
              <a:gd name="connsiteX189" fmla="*/ 3195992 w 7096597"/>
              <a:gd name="connsiteY189" fmla="*/ 464523 h 6368398"/>
              <a:gd name="connsiteX190" fmla="*/ 5095841 w 7096597"/>
              <a:gd name="connsiteY190" fmla="*/ 450606 h 6368398"/>
              <a:gd name="connsiteX191" fmla="*/ 5074963 w 7096597"/>
              <a:gd name="connsiteY191" fmla="*/ 480181 h 6368398"/>
              <a:gd name="connsiteX192" fmla="*/ 5078443 w 7096597"/>
              <a:gd name="connsiteY192" fmla="*/ 480181 h 6368398"/>
              <a:gd name="connsiteX193" fmla="*/ 5102799 w 7096597"/>
              <a:gd name="connsiteY193" fmla="*/ 461044 h 6368398"/>
              <a:gd name="connsiteX194" fmla="*/ 5095841 w 7096597"/>
              <a:gd name="connsiteY194" fmla="*/ 450606 h 6368398"/>
              <a:gd name="connsiteX195" fmla="*/ 3138579 w 7096597"/>
              <a:gd name="connsiteY195" fmla="*/ 427988 h 6368398"/>
              <a:gd name="connsiteX196" fmla="*/ 3122920 w 7096597"/>
              <a:gd name="connsiteY196" fmla="*/ 438427 h 6368398"/>
              <a:gd name="connsiteX197" fmla="*/ 3173374 w 7096597"/>
              <a:gd name="connsiteY197" fmla="*/ 476702 h 6368398"/>
              <a:gd name="connsiteX198" fmla="*/ 3183813 w 7096597"/>
              <a:gd name="connsiteY198" fmla="*/ 452345 h 6368398"/>
              <a:gd name="connsiteX199" fmla="*/ 3175114 w 7096597"/>
              <a:gd name="connsiteY199" fmla="*/ 445386 h 6368398"/>
              <a:gd name="connsiteX200" fmla="*/ 3138579 w 7096597"/>
              <a:gd name="connsiteY200" fmla="*/ 427988 h 6368398"/>
              <a:gd name="connsiteX201" fmla="*/ 3129010 w 7096597"/>
              <a:gd name="connsiteY201" fmla="*/ 388843 h 6368398"/>
              <a:gd name="connsiteX202" fmla="*/ 3121181 w 7096597"/>
              <a:gd name="connsiteY202" fmla="*/ 393193 h 6368398"/>
              <a:gd name="connsiteX203" fmla="*/ 3136839 w 7096597"/>
              <a:gd name="connsiteY203" fmla="*/ 405371 h 6368398"/>
              <a:gd name="connsiteX204" fmla="*/ 3147277 w 7096597"/>
              <a:gd name="connsiteY204" fmla="*/ 394932 h 6368398"/>
              <a:gd name="connsiteX205" fmla="*/ 3129010 w 7096597"/>
              <a:gd name="connsiteY205" fmla="*/ 388843 h 6368398"/>
              <a:gd name="connsiteX206" fmla="*/ 3347353 w 7096597"/>
              <a:gd name="connsiteY206" fmla="*/ 349697 h 6368398"/>
              <a:gd name="connsiteX207" fmla="*/ 3340394 w 7096597"/>
              <a:gd name="connsiteY207" fmla="*/ 356657 h 6368398"/>
              <a:gd name="connsiteX208" fmla="*/ 3349093 w 7096597"/>
              <a:gd name="connsiteY208" fmla="*/ 353178 h 6368398"/>
              <a:gd name="connsiteX209" fmla="*/ 3347353 w 7096597"/>
              <a:gd name="connsiteY209" fmla="*/ 349697 h 6368398"/>
              <a:gd name="connsiteX210" fmla="*/ 4711347 w 7096597"/>
              <a:gd name="connsiteY210" fmla="*/ 321861 h 6368398"/>
              <a:gd name="connsiteX211" fmla="*/ 4680031 w 7096597"/>
              <a:gd name="connsiteY211" fmla="*/ 347958 h 6368398"/>
              <a:gd name="connsiteX212" fmla="*/ 4718307 w 7096597"/>
              <a:gd name="connsiteY212" fmla="*/ 347958 h 6368398"/>
              <a:gd name="connsiteX213" fmla="*/ 4716567 w 7096597"/>
              <a:gd name="connsiteY213" fmla="*/ 327081 h 6368398"/>
              <a:gd name="connsiteX214" fmla="*/ 4711347 w 7096597"/>
              <a:gd name="connsiteY214" fmla="*/ 321861 h 6368398"/>
              <a:gd name="connsiteX215" fmla="*/ 3552648 w 7096597"/>
              <a:gd name="connsiteY215" fmla="*/ 294024 h 6368398"/>
              <a:gd name="connsiteX216" fmla="*/ 3526551 w 7096597"/>
              <a:gd name="connsiteY216" fmla="*/ 318381 h 6368398"/>
              <a:gd name="connsiteX217" fmla="*/ 3592663 w 7096597"/>
              <a:gd name="connsiteY217" fmla="*/ 340998 h 6368398"/>
              <a:gd name="connsiteX218" fmla="*/ 3502194 w 7096597"/>
              <a:gd name="connsiteY218" fmla="*/ 233132 h 6368398"/>
              <a:gd name="connsiteX219" fmla="*/ 3503103 w 7096597"/>
              <a:gd name="connsiteY219" fmla="*/ 234209 h 6368398"/>
              <a:gd name="connsiteX220" fmla="*/ 3502127 w 7096597"/>
              <a:gd name="connsiteY220" fmla="*/ 233170 h 6368398"/>
              <a:gd name="connsiteX221" fmla="*/ 3143798 w 7096597"/>
              <a:gd name="connsiteY221" fmla="*/ 0 h 6368398"/>
              <a:gd name="connsiteX222" fmla="*/ 3248186 w 7096597"/>
              <a:gd name="connsiteY222" fmla="*/ 161800 h 6368398"/>
              <a:gd name="connsiteX223" fmla="*/ 3303859 w 7096597"/>
              <a:gd name="connsiteY223" fmla="*/ 140922 h 6368398"/>
              <a:gd name="connsiteX224" fmla="*/ 3413465 w 7096597"/>
              <a:gd name="connsiteY224" fmla="*/ 273147 h 6368398"/>
              <a:gd name="connsiteX225" fmla="*/ 3368230 w 7096597"/>
              <a:gd name="connsiteY225" fmla="*/ 170499 h 6368398"/>
              <a:gd name="connsiteX226" fmla="*/ 3439562 w 7096597"/>
              <a:gd name="connsiteY226" fmla="*/ 266188 h 6368398"/>
              <a:gd name="connsiteX227" fmla="*/ 3493496 w 7096597"/>
              <a:gd name="connsiteY227" fmla="*/ 224433 h 6368398"/>
              <a:gd name="connsiteX228" fmla="*/ 3566567 w 7096597"/>
              <a:gd name="connsiteY228" fmla="*/ 201816 h 6368398"/>
              <a:gd name="connsiteX229" fmla="*/ 3500455 w 7096597"/>
              <a:gd name="connsiteY229" fmla="*/ 231392 h 6368398"/>
              <a:gd name="connsiteX230" fmla="*/ 3502127 w 7096597"/>
              <a:gd name="connsiteY230" fmla="*/ 233170 h 6368398"/>
              <a:gd name="connsiteX231" fmla="*/ 3441301 w 7096597"/>
              <a:gd name="connsiteY231" fmla="*/ 267927 h 6368398"/>
              <a:gd name="connsiteX232" fmla="*/ 3503934 w 7096597"/>
              <a:gd name="connsiteY232" fmla="*/ 316641 h 6368398"/>
              <a:gd name="connsiteX233" fmla="*/ 3549169 w 7096597"/>
              <a:gd name="connsiteY233" fmla="*/ 288805 h 6368398"/>
              <a:gd name="connsiteX234" fmla="*/ 3503103 w 7096597"/>
              <a:gd name="connsiteY234" fmla="*/ 234209 h 6368398"/>
              <a:gd name="connsiteX235" fmla="*/ 3527639 w 7096597"/>
              <a:gd name="connsiteY235" fmla="*/ 260316 h 6368398"/>
              <a:gd name="connsiteX236" fmla="*/ 3550908 w 7096597"/>
              <a:gd name="connsiteY236" fmla="*/ 285325 h 6368398"/>
              <a:gd name="connsiteX237" fmla="*/ 3568306 w 7096597"/>
              <a:gd name="connsiteY237" fmla="*/ 273147 h 6368398"/>
              <a:gd name="connsiteX238" fmla="*/ 3554388 w 7096597"/>
              <a:gd name="connsiteY238" fmla="*/ 288805 h 6368398"/>
              <a:gd name="connsiteX239" fmla="*/ 3620499 w 7096597"/>
              <a:gd name="connsiteY239" fmla="*/ 349697 h 6368398"/>
              <a:gd name="connsiteX240" fmla="*/ 3653555 w 7096597"/>
              <a:gd name="connsiteY240" fmla="*/ 335780 h 6368398"/>
              <a:gd name="connsiteX241" fmla="*/ 3606582 w 7096597"/>
              <a:gd name="connsiteY241" fmla="*/ 271408 h 6368398"/>
              <a:gd name="connsiteX242" fmla="*/ 3676173 w 7096597"/>
              <a:gd name="connsiteY242" fmla="*/ 327081 h 6368398"/>
              <a:gd name="connsiteX243" fmla="*/ 3698790 w 7096597"/>
              <a:gd name="connsiteY243" fmla="*/ 318381 h 6368398"/>
              <a:gd name="connsiteX244" fmla="*/ 3674433 w 7096597"/>
              <a:gd name="connsiteY244" fmla="*/ 274887 h 6368398"/>
              <a:gd name="connsiteX245" fmla="*/ 3705749 w 7096597"/>
              <a:gd name="connsiteY245" fmla="*/ 314902 h 6368398"/>
              <a:gd name="connsiteX246" fmla="*/ 3756203 w 7096597"/>
              <a:gd name="connsiteY246" fmla="*/ 299244 h 6368398"/>
              <a:gd name="connsiteX247" fmla="*/ 3723147 w 7096597"/>
              <a:gd name="connsiteY247" fmla="*/ 262709 h 6368398"/>
              <a:gd name="connsiteX248" fmla="*/ 3761423 w 7096597"/>
              <a:gd name="connsiteY248" fmla="*/ 297504 h 6368398"/>
              <a:gd name="connsiteX249" fmla="*/ 4175492 w 7096597"/>
              <a:gd name="connsiteY249" fmla="*/ 335780 h 6368398"/>
              <a:gd name="connsiteX250" fmla="*/ 4212027 w 7096597"/>
              <a:gd name="connsiteY250" fmla="*/ 304463 h 6368398"/>
              <a:gd name="connsiteX251" fmla="*/ 4215508 w 7096597"/>
              <a:gd name="connsiteY251" fmla="*/ 238352 h 6368398"/>
              <a:gd name="connsiteX252" fmla="*/ 4234645 w 7096597"/>
              <a:gd name="connsiteY252" fmla="*/ 280106 h 6368398"/>
              <a:gd name="connsiteX253" fmla="*/ 4236385 w 7096597"/>
              <a:gd name="connsiteY253" fmla="*/ 278366 h 6368398"/>
              <a:gd name="connsiteX254" fmla="*/ 4707867 w 7096597"/>
              <a:gd name="connsiteY254" fmla="*/ 318381 h 6368398"/>
              <a:gd name="connsiteX255" fmla="*/ 4669593 w 7096597"/>
              <a:gd name="connsiteY255" fmla="*/ 260968 h 6368398"/>
              <a:gd name="connsiteX256" fmla="*/ 4716567 w 7096597"/>
              <a:gd name="connsiteY256" fmla="*/ 313162 h 6368398"/>
              <a:gd name="connsiteX257" fmla="*/ 4913163 w 7096597"/>
              <a:gd name="connsiteY257" fmla="*/ 175719 h 6368398"/>
              <a:gd name="connsiteX258" fmla="*/ 4932300 w 7096597"/>
              <a:gd name="connsiteY258" fmla="*/ 133964 h 6368398"/>
              <a:gd name="connsiteX259" fmla="*/ 4951437 w 7096597"/>
              <a:gd name="connsiteY259" fmla="*/ 168760 h 6368398"/>
              <a:gd name="connsiteX260" fmla="*/ 5017549 w 7096597"/>
              <a:gd name="connsiteY260" fmla="*/ 132225 h 6368398"/>
              <a:gd name="connsiteX261" fmla="*/ 5045387 w 7096597"/>
              <a:gd name="connsiteY261" fmla="*/ 328820 h 6368398"/>
              <a:gd name="connsiteX262" fmla="*/ 5055825 w 7096597"/>
              <a:gd name="connsiteY262" fmla="*/ 349697 h 6368398"/>
              <a:gd name="connsiteX263" fmla="*/ 5059305 w 7096597"/>
              <a:gd name="connsiteY263" fmla="*/ 344479 h 6368398"/>
              <a:gd name="connsiteX264" fmla="*/ 5057565 w 7096597"/>
              <a:gd name="connsiteY264" fmla="*/ 353178 h 6368398"/>
              <a:gd name="connsiteX265" fmla="*/ 5078443 w 7096597"/>
              <a:gd name="connsiteY265" fmla="*/ 389713 h 6368398"/>
              <a:gd name="connsiteX266" fmla="*/ 5087141 w 7096597"/>
              <a:gd name="connsiteY266" fmla="*/ 393193 h 6368398"/>
              <a:gd name="connsiteX267" fmla="*/ 5031469 w 7096597"/>
              <a:gd name="connsiteY267" fmla="*/ 177459 h 6368398"/>
              <a:gd name="connsiteX268" fmla="*/ 5207187 w 7096597"/>
              <a:gd name="connsiteY268" fmla="*/ 421029 h 6368398"/>
              <a:gd name="connsiteX269" fmla="*/ 5163693 w 7096597"/>
              <a:gd name="connsiteY269" fmla="*/ 217474 h 6368398"/>
              <a:gd name="connsiteX270" fmla="*/ 5334191 w 7096597"/>
              <a:gd name="connsiteY270" fmla="*/ 466264 h 6368398"/>
              <a:gd name="connsiteX271" fmla="*/ 5341151 w 7096597"/>
              <a:gd name="connsiteY271" fmla="*/ 593268 h 6368398"/>
              <a:gd name="connsiteX272" fmla="*/ 5440319 w 7096597"/>
              <a:gd name="connsiteY272" fmla="*/ 596748 h 6368398"/>
              <a:gd name="connsiteX273" fmla="*/ 5389865 w 7096597"/>
              <a:gd name="connsiteY273" fmla="*/ 535855 h 6368398"/>
              <a:gd name="connsiteX274" fmla="*/ 5414221 w 7096597"/>
              <a:gd name="connsiteY274" fmla="*/ 565431 h 6368398"/>
              <a:gd name="connsiteX275" fmla="*/ 5419441 w 7096597"/>
              <a:gd name="connsiteY275" fmla="*/ 523677 h 6368398"/>
              <a:gd name="connsiteX276" fmla="*/ 5530788 w 7096597"/>
              <a:gd name="connsiteY276" fmla="*/ 563692 h 6368398"/>
              <a:gd name="connsiteX277" fmla="*/ 5447277 w 7096597"/>
              <a:gd name="connsiteY277" fmla="*/ 436687 h 6368398"/>
              <a:gd name="connsiteX278" fmla="*/ 5464676 w 7096597"/>
              <a:gd name="connsiteY278" fmla="*/ 372315 h 6368398"/>
              <a:gd name="connsiteX279" fmla="*/ 5243723 w 7096597"/>
              <a:gd name="connsiteY279" fmla="*/ 100907 h 6368398"/>
              <a:gd name="connsiteX280" fmla="*/ 5368987 w 7096597"/>
              <a:gd name="connsiteY280" fmla="*/ 231392 h 6368398"/>
              <a:gd name="connsiteX281" fmla="*/ 5316793 w 7096597"/>
              <a:gd name="connsiteY281" fmla="*/ 113086 h 6368398"/>
              <a:gd name="connsiteX282" fmla="*/ 5417701 w 7096597"/>
              <a:gd name="connsiteY282" fmla="*/ 248790 h 6368398"/>
              <a:gd name="connsiteX283" fmla="*/ 6021409 w 7096597"/>
              <a:gd name="connsiteY283" fmla="*/ 1158699 h 6368398"/>
              <a:gd name="connsiteX284" fmla="*/ 6031847 w 7096597"/>
              <a:gd name="connsiteY284" fmla="*/ 1118684 h 6368398"/>
              <a:gd name="connsiteX285" fmla="*/ 6056203 w 7096597"/>
              <a:gd name="connsiteY285" fmla="*/ 1181317 h 6368398"/>
              <a:gd name="connsiteX286" fmla="*/ 6111877 w 7096597"/>
              <a:gd name="connsiteY286" fmla="*/ 1143041 h 6368398"/>
              <a:gd name="connsiteX287" fmla="*/ 6143193 w 7096597"/>
              <a:gd name="connsiteY287" fmla="*/ 1280484 h 6368398"/>
              <a:gd name="connsiteX288" fmla="*/ 6226703 w 7096597"/>
              <a:gd name="connsiteY288" fmla="*/ 1238730 h 6368398"/>
              <a:gd name="connsiteX289" fmla="*/ 6216265 w 7096597"/>
              <a:gd name="connsiteY289" fmla="*/ 1287444 h 6368398"/>
              <a:gd name="connsiteX290" fmla="*/ 6348489 w 7096597"/>
              <a:gd name="connsiteY290" fmla="*/ 1181317 h 6368398"/>
              <a:gd name="connsiteX291" fmla="*/ 6508549 w 7096597"/>
              <a:gd name="connsiteY291" fmla="*/ 1287444 h 6368398"/>
              <a:gd name="connsiteX292" fmla="*/ 6478973 w 7096597"/>
              <a:gd name="connsiteY292" fmla="*/ 1224811 h 6368398"/>
              <a:gd name="connsiteX293" fmla="*/ 6654691 w 7096597"/>
              <a:gd name="connsiteY293" fmla="*/ 1252648 h 6368398"/>
              <a:gd name="connsiteX294" fmla="*/ 6583360 w 7096597"/>
              <a:gd name="connsiteY294" fmla="*/ 1243948 h 6368398"/>
              <a:gd name="connsiteX295" fmla="*/ 6649472 w 7096597"/>
              <a:gd name="connsiteY295" fmla="*/ 1384872 h 6368398"/>
              <a:gd name="connsiteX296" fmla="*/ 6731241 w 7096597"/>
              <a:gd name="connsiteY296" fmla="*/ 1400530 h 6368398"/>
              <a:gd name="connsiteX297" fmla="*/ 6679047 w 7096597"/>
              <a:gd name="connsiteY297" fmla="*/ 1125643 h 6368398"/>
              <a:gd name="connsiteX298" fmla="*/ 6743419 w 7096597"/>
              <a:gd name="connsiteY298" fmla="*/ 1115205 h 6368398"/>
              <a:gd name="connsiteX299" fmla="*/ 6628595 w 7096597"/>
              <a:gd name="connsiteY299" fmla="*/ 1010817 h 6368398"/>
              <a:gd name="connsiteX300" fmla="*/ 6635553 w 7096597"/>
              <a:gd name="connsiteY300" fmla="*/ 1083889 h 6368398"/>
              <a:gd name="connsiteX301" fmla="*/ 6489411 w 7096597"/>
              <a:gd name="connsiteY301" fmla="*/ 908170 h 6368398"/>
              <a:gd name="connsiteX302" fmla="*/ 6433737 w 7096597"/>
              <a:gd name="connsiteY302" fmla="*/ 681997 h 6368398"/>
              <a:gd name="connsiteX303" fmla="*/ 6585099 w 7096597"/>
              <a:gd name="connsiteY303" fmla="*/ 762027 h 6368398"/>
              <a:gd name="connsiteX304" fmla="*/ 6633814 w 7096597"/>
              <a:gd name="connsiteY304" fmla="*/ 687217 h 6368398"/>
              <a:gd name="connsiteX305" fmla="*/ 6743419 w 7096597"/>
              <a:gd name="connsiteY305" fmla="*/ 895992 h 6368398"/>
              <a:gd name="connsiteX306" fmla="*/ 6739941 w 7096597"/>
              <a:gd name="connsiteY306" fmla="*/ 774205 h 6368398"/>
              <a:gd name="connsiteX307" fmla="*/ 6637293 w 7096597"/>
              <a:gd name="connsiteY307" fmla="*/ 601967 h 6368398"/>
              <a:gd name="connsiteX308" fmla="*/ 6759079 w 7096597"/>
              <a:gd name="connsiteY308" fmla="*/ 516717 h 6368398"/>
              <a:gd name="connsiteX309" fmla="*/ 6762558 w 7096597"/>
              <a:gd name="connsiteY309" fmla="*/ 638503 h 6368398"/>
              <a:gd name="connsiteX310" fmla="*/ 6792135 w 7096597"/>
              <a:gd name="connsiteY310" fmla="*/ 605447 h 6368398"/>
              <a:gd name="connsiteX311" fmla="*/ 6759079 w 7096597"/>
              <a:gd name="connsiteY311" fmla="*/ 704614 h 6368398"/>
              <a:gd name="connsiteX312" fmla="*/ 6713844 w 7096597"/>
              <a:gd name="connsiteY312" fmla="*/ 704614 h 6368398"/>
              <a:gd name="connsiteX313" fmla="*/ 6799093 w 7096597"/>
              <a:gd name="connsiteY313" fmla="*/ 850757 h 6368398"/>
              <a:gd name="connsiteX314" fmla="*/ 6846067 w 7096597"/>
              <a:gd name="connsiteY314" fmla="*/ 833359 h 6368398"/>
              <a:gd name="connsiteX315" fmla="*/ 6988729 w 7096597"/>
              <a:gd name="connsiteY315" fmla="*/ 1113464 h 6368398"/>
              <a:gd name="connsiteX316" fmla="*/ 7096597 w 7096597"/>
              <a:gd name="connsiteY316" fmla="*/ 1143041 h 6368398"/>
              <a:gd name="connsiteX317" fmla="*/ 6891303 w 7096597"/>
              <a:gd name="connsiteY317" fmla="*/ 1409229 h 6368398"/>
              <a:gd name="connsiteX318" fmla="*/ 6967853 w 7096597"/>
              <a:gd name="connsiteY318" fmla="*/ 1537973 h 6368398"/>
              <a:gd name="connsiteX319" fmla="*/ 7032225 w 7096597"/>
              <a:gd name="connsiteY319" fmla="*/ 1537973 h 6368398"/>
              <a:gd name="connsiteX320" fmla="*/ 6913919 w 7096597"/>
              <a:gd name="connsiteY320" fmla="*/ 1548412 h 6368398"/>
              <a:gd name="connsiteX321" fmla="*/ 6946975 w 7096597"/>
              <a:gd name="connsiteY321" fmla="*/ 1628442 h 6368398"/>
              <a:gd name="connsiteX322" fmla="*/ 6929577 w 7096597"/>
              <a:gd name="connsiteY322" fmla="*/ 1593647 h 6368398"/>
              <a:gd name="connsiteX323" fmla="*/ 6858245 w 7096597"/>
              <a:gd name="connsiteY323" fmla="*/ 1795461 h 6368398"/>
              <a:gd name="connsiteX324" fmla="*/ 6846067 w 7096597"/>
              <a:gd name="connsiteY324" fmla="*/ 1428366 h 6368398"/>
              <a:gd name="connsiteX325" fmla="*/ 6831733 w 7096597"/>
              <a:gd name="connsiteY325" fmla="*/ 1431054 h 6368398"/>
              <a:gd name="connsiteX326" fmla="*/ 6833536 w 7096597"/>
              <a:gd name="connsiteY326" fmla="*/ 1425241 h 6368398"/>
              <a:gd name="connsiteX327" fmla="*/ 6811272 w 7096597"/>
              <a:gd name="connsiteY327" fmla="*/ 1369214 h 6368398"/>
              <a:gd name="connsiteX328" fmla="*/ 6722543 w 7096597"/>
              <a:gd name="connsiteY328" fmla="*/ 1544933 h 6368398"/>
              <a:gd name="connsiteX329" fmla="*/ 6600757 w 7096597"/>
              <a:gd name="connsiteY329" fmla="*/ 1404009 h 6368398"/>
              <a:gd name="connsiteX330" fmla="*/ 6612935 w 7096597"/>
              <a:gd name="connsiteY330" fmla="*/ 1544933 h 6368398"/>
              <a:gd name="connsiteX331" fmla="*/ 6675568 w 7096597"/>
              <a:gd name="connsiteY331" fmla="*/ 1562330 h 6368398"/>
              <a:gd name="connsiteX332" fmla="*/ 6689487 w 7096597"/>
              <a:gd name="connsiteY332" fmla="*/ 1673676 h 6368398"/>
              <a:gd name="connsiteX333" fmla="*/ 6762558 w 7096597"/>
              <a:gd name="connsiteY333" fmla="*/ 1671937 h 6368398"/>
              <a:gd name="connsiteX334" fmla="*/ 6830409 w 7096597"/>
              <a:gd name="connsiteY334" fmla="*/ 1802421 h 6368398"/>
              <a:gd name="connsiteX335" fmla="*/ 6569441 w 7096597"/>
              <a:gd name="connsiteY335" fmla="*/ 1931165 h 6368398"/>
              <a:gd name="connsiteX336" fmla="*/ 6447656 w 7096597"/>
              <a:gd name="connsiteY336" fmla="*/ 1798941 h 6368398"/>
              <a:gd name="connsiteX337" fmla="*/ 6482451 w 7096597"/>
              <a:gd name="connsiteY337" fmla="*/ 1849395 h 6368398"/>
              <a:gd name="connsiteX338" fmla="*/ 6501589 w 7096597"/>
              <a:gd name="connsiteY338" fmla="*/ 1618004 h 6368398"/>
              <a:gd name="connsiteX339" fmla="*/ 6313693 w 7096597"/>
              <a:gd name="connsiteY339" fmla="*/ 1762405 h 6368398"/>
              <a:gd name="connsiteX340" fmla="*/ 6209305 w 7096597"/>
              <a:gd name="connsiteY340" fmla="*/ 1656278 h 6368398"/>
              <a:gd name="connsiteX341" fmla="*/ 6143193 w 7096597"/>
              <a:gd name="connsiteY341" fmla="*/ 1696294 h 6368398"/>
              <a:gd name="connsiteX342" fmla="*/ 6224963 w 7096597"/>
              <a:gd name="connsiteY342" fmla="*/ 1910288 h 6368398"/>
              <a:gd name="connsiteX343" fmla="*/ 6214524 w 7096597"/>
              <a:gd name="connsiteY343" fmla="*/ 1741528 h 6368398"/>
              <a:gd name="connsiteX344" fmla="*/ 6301514 w 7096597"/>
              <a:gd name="connsiteY344" fmla="*/ 1859833 h 6368398"/>
              <a:gd name="connsiteX345" fmla="*/ 6411121 w 7096597"/>
              <a:gd name="connsiteY345" fmla="*/ 1842436 h 6368398"/>
              <a:gd name="connsiteX346" fmla="*/ 6456355 w 7096597"/>
              <a:gd name="connsiteY346" fmla="*/ 2080787 h 6368398"/>
              <a:gd name="connsiteX347" fmla="*/ 6350228 w 7096597"/>
              <a:gd name="connsiteY347" fmla="*/ 2004236 h 6368398"/>
              <a:gd name="connsiteX348" fmla="*/ 6365886 w 7096597"/>
              <a:gd name="connsiteY348" fmla="*/ 2051211 h 6368398"/>
              <a:gd name="connsiteX349" fmla="*/ 6277157 w 7096597"/>
              <a:gd name="connsiteY349" fmla="*/ 2061649 h 6368398"/>
              <a:gd name="connsiteX350" fmla="*/ 6197126 w 7096597"/>
              <a:gd name="connsiteY350" fmla="*/ 1983359 h 6368398"/>
              <a:gd name="connsiteX351" fmla="*/ 6270198 w 7096597"/>
              <a:gd name="connsiteY351" fmla="*/ 2188654 h 6368398"/>
              <a:gd name="connsiteX352" fmla="*/ 6287595 w 7096597"/>
              <a:gd name="connsiteY352" fmla="*/ 2195613 h 6368398"/>
              <a:gd name="connsiteX353" fmla="*/ 6334570 w 7096597"/>
              <a:gd name="connsiteY353" fmla="*/ 2369592 h 6368398"/>
              <a:gd name="connsiteX354" fmla="*/ 6282377 w 7096597"/>
              <a:gd name="connsiteY354" fmla="*/ 2329576 h 6368398"/>
              <a:gd name="connsiteX355" fmla="*/ 6364147 w 7096597"/>
              <a:gd name="connsiteY355" fmla="*/ 2526172 h 6368398"/>
              <a:gd name="connsiteX356" fmla="*/ 6338049 w 7096597"/>
              <a:gd name="connsiteY356" fmla="*/ 2489637 h 6368398"/>
              <a:gd name="connsiteX357" fmla="*/ 6447656 w 7096597"/>
              <a:gd name="connsiteY357" fmla="*/ 2708851 h 6368398"/>
              <a:gd name="connsiteX358" fmla="*/ 6369365 w 7096597"/>
              <a:gd name="connsiteY358" fmla="*/ 2825416 h 6368398"/>
              <a:gd name="connsiteX359" fmla="*/ 6339789 w 7096597"/>
              <a:gd name="connsiteY359" fmla="*/ 2679275 h 6368398"/>
              <a:gd name="connsiteX360" fmla="*/ 6231923 w 7096597"/>
              <a:gd name="connsiteY360" fmla="*/ 2649698 h 6368398"/>
              <a:gd name="connsiteX361" fmla="*/ 6376325 w 7096597"/>
              <a:gd name="connsiteY361" fmla="*/ 2881091 h 6368398"/>
              <a:gd name="connsiteX362" fmla="*/ 6343269 w 7096597"/>
              <a:gd name="connsiteY362" fmla="*/ 3009834 h 6368398"/>
              <a:gd name="connsiteX363" fmla="*/ 6271937 w 7096597"/>
              <a:gd name="connsiteY363" fmla="*/ 2736687 h 6368398"/>
              <a:gd name="connsiteX364" fmla="*/ 6172769 w 7096597"/>
              <a:gd name="connsiteY364" fmla="*/ 2696671 h 6368398"/>
              <a:gd name="connsiteX365" fmla="*/ 6110137 w 7096597"/>
              <a:gd name="connsiteY365" fmla="*/ 2460061 h 6368398"/>
              <a:gd name="connsiteX366" fmla="*/ 6005749 w 7096597"/>
              <a:gd name="connsiteY366" fmla="*/ 2364373 h 6368398"/>
              <a:gd name="connsiteX367" fmla="*/ 6134495 w 7096597"/>
              <a:gd name="connsiteY367" fmla="*/ 2778443 h 6368398"/>
              <a:gd name="connsiteX368" fmla="*/ 6205825 w 7096597"/>
              <a:gd name="connsiteY368" fmla="*/ 2794101 h 6368398"/>
              <a:gd name="connsiteX369" fmla="*/ 6155372 w 7096597"/>
              <a:gd name="connsiteY369" fmla="*/ 2907186 h 6368398"/>
              <a:gd name="connsiteX370" fmla="*/ 6131015 w 7096597"/>
              <a:gd name="connsiteY370" fmla="*/ 2844554 h 6368398"/>
              <a:gd name="connsiteX371" fmla="*/ 6120575 w 7096597"/>
              <a:gd name="connsiteY371" fmla="*/ 2893268 h 6368398"/>
              <a:gd name="connsiteX372" fmla="*/ 6059683 w 7096597"/>
              <a:gd name="connsiteY372" fmla="*/ 2808018 h 6368398"/>
              <a:gd name="connsiteX373" fmla="*/ 6097959 w 7096597"/>
              <a:gd name="connsiteY373" fmla="*/ 2971559 h 6368398"/>
              <a:gd name="connsiteX374" fmla="*/ 6042285 w 7096597"/>
              <a:gd name="connsiteY374" fmla="*/ 2790621 h 6368398"/>
              <a:gd name="connsiteX375" fmla="*/ 6021409 w 7096597"/>
              <a:gd name="connsiteY375" fmla="*/ 2851514 h 6368398"/>
              <a:gd name="connsiteX376" fmla="*/ 5936158 w 7096597"/>
              <a:gd name="connsiteY376" fmla="*/ 2733208 h 6368398"/>
              <a:gd name="connsiteX377" fmla="*/ 5878746 w 7096597"/>
              <a:gd name="connsiteY377" fmla="*/ 2383510 h 6368398"/>
              <a:gd name="connsiteX378" fmla="*/ 5748262 w 7096597"/>
              <a:gd name="connsiteY378" fmla="*/ 2442663 h 6368398"/>
              <a:gd name="connsiteX379" fmla="*/ 5784796 w 7096597"/>
              <a:gd name="connsiteY379" fmla="*/ 2454842 h 6368398"/>
              <a:gd name="connsiteX380" fmla="*/ 5765659 w 7096597"/>
              <a:gd name="connsiteY380" fmla="*/ 2458321 h 6368398"/>
              <a:gd name="connsiteX381" fmla="*/ 5896143 w 7096597"/>
              <a:gd name="connsiteY381" fmla="*/ 2597505 h 6368398"/>
              <a:gd name="connsiteX382" fmla="*/ 5843949 w 7096597"/>
              <a:gd name="connsiteY382" fmla="*/ 2559229 h 6368398"/>
              <a:gd name="connsiteX383" fmla="*/ 5866567 w 7096597"/>
              <a:gd name="connsiteY383" fmla="*/ 2668835 h 6368398"/>
              <a:gd name="connsiteX384" fmla="*/ 5887444 w 7096597"/>
              <a:gd name="connsiteY384" fmla="*/ 2618382 h 6368398"/>
              <a:gd name="connsiteX385" fmla="*/ 5810893 w 7096597"/>
              <a:gd name="connsiteY385" fmla="*/ 3152497 h 6368398"/>
              <a:gd name="connsiteX386" fmla="*/ 5703026 w 7096597"/>
              <a:gd name="connsiteY386" fmla="*/ 3103783 h 6368398"/>
              <a:gd name="connsiteX387" fmla="*/ 5730863 w 7096597"/>
              <a:gd name="connsiteY387" fmla="*/ 3089864 h 6368398"/>
              <a:gd name="connsiteX388" fmla="*/ 5513390 w 7096597"/>
              <a:gd name="connsiteY388" fmla="*/ 2860213 h 6368398"/>
              <a:gd name="connsiteX389" fmla="*/ 5487293 w 7096597"/>
              <a:gd name="connsiteY389" fmla="*/ 3035930 h 6368398"/>
              <a:gd name="connsiteX390" fmla="*/ 5539487 w 7096597"/>
              <a:gd name="connsiteY390" fmla="*/ 3084646 h 6368398"/>
              <a:gd name="connsiteX391" fmla="*/ 5403783 w 7096597"/>
              <a:gd name="connsiteY391" fmla="*/ 3060288 h 6368398"/>
              <a:gd name="connsiteX392" fmla="*/ 5409003 w 7096597"/>
              <a:gd name="connsiteY392" fmla="*/ 3143798 h 6368398"/>
              <a:gd name="connsiteX393" fmla="*/ 5362028 w 7096597"/>
              <a:gd name="connsiteY393" fmla="*/ 2981998 h 6368398"/>
              <a:gd name="connsiteX394" fmla="*/ 5308095 w 7096597"/>
              <a:gd name="connsiteY394" fmla="*/ 3018533 h 6368398"/>
              <a:gd name="connsiteX395" fmla="*/ 5250681 w 7096597"/>
              <a:gd name="connsiteY395" fmla="*/ 2809758 h 6368398"/>
              <a:gd name="connsiteX396" fmla="*/ 5285477 w 7096597"/>
              <a:gd name="connsiteY396" fmla="*/ 3068986 h 6368398"/>
              <a:gd name="connsiteX397" fmla="*/ 5447277 w 7096597"/>
              <a:gd name="connsiteY397" fmla="*/ 3326475 h 6368398"/>
              <a:gd name="connsiteX398" fmla="*/ 5476855 w 7096597"/>
              <a:gd name="connsiteY398" fmla="*/ 3274282 h 6368398"/>
              <a:gd name="connsiteX399" fmla="*/ 5442059 w 7096597"/>
              <a:gd name="connsiteY399" fmla="*/ 3469138 h 6368398"/>
              <a:gd name="connsiteX400" fmla="*/ 5285477 w 7096597"/>
              <a:gd name="connsiteY400" fmla="*/ 3295159 h 6368398"/>
              <a:gd name="connsiteX401" fmla="*/ 5262860 w 7096597"/>
              <a:gd name="connsiteY401" fmla="*/ 3403027 h 6368398"/>
              <a:gd name="connsiteX402" fmla="*/ 5341151 w 7096597"/>
              <a:gd name="connsiteY402" fmla="*/ 3495235 h 6368398"/>
              <a:gd name="connsiteX403" fmla="*/ 5175871 w 7096597"/>
              <a:gd name="connsiteY403" fmla="*/ 3531770 h 6368398"/>
              <a:gd name="connsiteX404" fmla="*/ 5151515 w 7096597"/>
              <a:gd name="connsiteY404" fmla="*/ 3469138 h 6368398"/>
              <a:gd name="connsiteX405" fmla="*/ 5094101 w 7096597"/>
              <a:gd name="connsiteY405" fmla="*/ 3554387 h 6368398"/>
              <a:gd name="connsiteX406" fmla="*/ 5069744 w 7096597"/>
              <a:gd name="connsiteY406" fmla="*/ 3491756 h 6368398"/>
              <a:gd name="connsiteX407" fmla="*/ 4960137 w 7096597"/>
              <a:gd name="connsiteY407" fmla="*/ 3500455 h 6368398"/>
              <a:gd name="connsiteX408" fmla="*/ 5010591 w 7096597"/>
              <a:gd name="connsiteY408" fmla="*/ 3587443 h 6368398"/>
              <a:gd name="connsiteX409" fmla="*/ 5120197 w 7096597"/>
              <a:gd name="connsiteY409" fmla="*/ 3597883 h 6368398"/>
              <a:gd name="connsiteX410" fmla="*/ 5184569 w 7096597"/>
              <a:gd name="connsiteY410" fmla="*/ 3815356 h 6368398"/>
              <a:gd name="connsiteX411" fmla="*/ 5121937 w 7096597"/>
              <a:gd name="connsiteY411" fmla="*/ 3985855 h 6368398"/>
              <a:gd name="connsiteX412" fmla="*/ 5292437 w 7096597"/>
              <a:gd name="connsiteY412" fmla="*/ 4252043 h 6368398"/>
              <a:gd name="connsiteX413" fmla="*/ 5188050 w 7096597"/>
              <a:gd name="connsiteY413" fmla="*/ 4126778 h 6368398"/>
              <a:gd name="connsiteX414" fmla="*/ 5113239 w 7096597"/>
              <a:gd name="connsiteY414" fmla="*/ 4177232 h 6368398"/>
              <a:gd name="connsiteX415" fmla="*/ 5168911 w 7096597"/>
              <a:gd name="connsiteY415" fmla="*/ 4158095 h 6368398"/>
              <a:gd name="connsiteX416" fmla="*/ 5062784 w 7096597"/>
              <a:gd name="connsiteY416" fmla="*/ 4071105 h 6368398"/>
              <a:gd name="connsiteX417" fmla="*/ 5134116 w 7096597"/>
              <a:gd name="connsiteY417" fmla="*/ 4088503 h 6368398"/>
              <a:gd name="connsiteX418" fmla="*/ 4987974 w 7096597"/>
              <a:gd name="connsiteY418" fmla="*/ 3895386 h 6368398"/>
              <a:gd name="connsiteX419" fmla="*/ 4982755 w 7096597"/>
              <a:gd name="connsiteY419" fmla="*/ 3811876 h 6368398"/>
              <a:gd name="connsiteX420" fmla="*/ 4986234 w 7096597"/>
              <a:gd name="connsiteY420" fmla="*/ 3944100 h 6368398"/>
              <a:gd name="connsiteX421" fmla="*/ 4934041 w 7096597"/>
              <a:gd name="connsiteY421" fmla="*/ 3905824 h 6368398"/>
              <a:gd name="connsiteX422" fmla="*/ 4956657 w 7096597"/>
              <a:gd name="connsiteY422" fmla="*/ 4034569 h 6368398"/>
              <a:gd name="connsiteX423" fmla="*/ 4767021 w 7096597"/>
              <a:gd name="connsiteY423" fmla="*/ 3771861 h 6368398"/>
              <a:gd name="connsiteX424" fmla="*/ 4807035 w 7096597"/>
              <a:gd name="connsiteY424" fmla="*/ 3897127 h 6368398"/>
              <a:gd name="connsiteX425" fmla="*/ 4547807 w 7096597"/>
              <a:gd name="connsiteY425" fmla="*/ 3768382 h 6368398"/>
              <a:gd name="connsiteX426" fmla="*/ 4589562 w 7096597"/>
              <a:gd name="connsiteY426" fmla="*/ 3865810 h 6368398"/>
              <a:gd name="connsiteX427" fmla="*/ 4605220 w 7096597"/>
              <a:gd name="connsiteY427" fmla="*/ 3843193 h 6368398"/>
              <a:gd name="connsiteX428" fmla="*/ 4593041 w 7096597"/>
              <a:gd name="connsiteY428" fmla="*/ 3978897 h 6368398"/>
              <a:gd name="connsiteX429" fmla="*/ 4495613 w 7096597"/>
              <a:gd name="connsiteY429" fmla="*/ 3710969 h 6368398"/>
              <a:gd name="connsiteX430" fmla="*/ 4511271 w 7096597"/>
              <a:gd name="connsiteY430" fmla="*/ 3547428 h 6368398"/>
              <a:gd name="connsiteX431" fmla="*/ 4427762 w 7096597"/>
              <a:gd name="connsiteY431" fmla="*/ 3599622 h 6368398"/>
              <a:gd name="connsiteX432" fmla="*/ 4532149 w 7096597"/>
              <a:gd name="connsiteY432" fmla="*/ 3914524 h 6368398"/>
              <a:gd name="connsiteX433" fmla="*/ 4424283 w 7096597"/>
              <a:gd name="connsiteY433" fmla="*/ 3876249 h 6368398"/>
              <a:gd name="connsiteX434" fmla="*/ 4372088 w 7096597"/>
              <a:gd name="connsiteY434" fmla="*/ 4036309 h 6368398"/>
              <a:gd name="connsiteX435" fmla="*/ 4436461 w 7096597"/>
              <a:gd name="connsiteY435" fmla="*/ 4243344 h 6368398"/>
              <a:gd name="connsiteX436" fmla="*/ 4474735 w 7096597"/>
              <a:gd name="connsiteY436" fmla="*/ 4178971 h 6368398"/>
              <a:gd name="connsiteX437" fmla="*/ 4566945 w 7096597"/>
              <a:gd name="connsiteY437" fmla="*/ 4363389 h 6368398"/>
              <a:gd name="connsiteX438" fmla="*/ 4490393 w 7096597"/>
              <a:gd name="connsiteY438" fmla="*/ 4252043 h 6368398"/>
              <a:gd name="connsiteX439" fmla="*/ 4394706 w 7096597"/>
              <a:gd name="connsiteY439" fmla="*/ 4344252 h 6368398"/>
              <a:gd name="connsiteX440" fmla="*/ 4448639 w 7096597"/>
              <a:gd name="connsiteY440" fmla="*/ 4344252 h 6368398"/>
              <a:gd name="connsiteX441" fmla="*/ 4533889 w 7096597"/>
              <a:gd name="connsiteY441" fmla="*/ 4492134 h 6368398"/>
              <a:gd name="connsiteX442" fmla="*/ 4387746 w 7096597"/>
              <a:gd name="connsiteY442" fmla="*/ 4506053 h 6368398"/>
              <a:gd name="connsiteX443" fmla="*/ 4406885 w 7096597"/>
              <a:gd name="connsiteY443" fmla="*/ 4692210 h 6368398"/>
              <a:gd name="connsiteX444" fmla="*/ 4354691 w 7096597"/>
              <a:gd name="connsiteY444" fmla="*/ 4643496 h 6368398"/>
              <a:gd name="connsiteX445" fmla="*/ 4377307 w 7096597"/>
              <a:gd name="connsiteY445" fmla="*/ 4733965 h 6368398"/>
              <a:gd name="connsiteX446" fmla="*/ 4339033 w 7096597"/>
              <a:gd name="connsiteY446" fmla="*/ 4579124 h 6368398"/>
              <a:gd name="connsiteX447" fmla="*/ 4392965 w 7096597"/>
              <a:gd name="connsiteY447" fmla="*/ 4598261 h 6368398"/>
              <a:gd name="connsiteX448" fmla="*/ 4257262 w 7096597"/>
              <a:gd name="connsiteY448" fmla="*/ 4354690 h 6368398"/>
              <a:gd name="connsiteX449" fmla="*/ 4227687 w 7096597"/>
              <a:gd name="connsiteY449" fmla="*/ 4415584 h 6368398"/>
              <a:gd name="connsiteX450" fmla="*/ 4140697 w 7096597"/>
              <a:gd name="connsiteY450" fmla="*/ 4297278 h 6368398"/>
              <a:gd name="connsiteX451" fmla="*/ 4102421 w 7096597"/>
              <a:gd name="connsiteY451" fmla="*/ 4332073 h 6368398"/>
              <a:gd name="connsiteX452" fmla="*/ 3980636 w 7096597"/>
              <a:gd name="connsiteY452" fmla="*/ 4210288 h 6368398"/>
              <a:gd name="connsiteX453" fmla="*/ 3871029 w 7096597"/>
              <a:gd name="connsiteY453" fmla="*/ 4455598 h 6368398"/>
              <a:gd name="connsiteX454" fmla="*/ 3832755 w 7096597"/>
              <a:gd name="connsiteY454" fmla="*/ 4300757 h 6368398"/>
              <a:gd name="connsiteX455" fmla="*/ 3747504 w 7096597"/>
              <a:gd name="connsiteY455" fmla="*/ 4380787 h 6368398"/>
              <a:gd name="connsiteX456" fmla="*/ 3789259 w 7096597"/>
              <a:gd name="connsiteY456" fmla="*/ 4478215 h 6368398"/>
              <a:gd name="connsiteX457" fmla="*/ 3808397 w 7096597"/>
              <a:gd name="connsiteY457" fmla="*/ 4455598 h 6368398"/>
              <a:gd name="connsiteX458" fmla="*/ 3820575 w 7096597"/>
              <a:gd name="connsiteY458" fmla="*/ 4586083 h 6368398"/>
              <a:gd name="connsiteX459" fmla="*/ 3705749 w 7096597"/>
              <a:gd name="connsiteY459" fmla="*/ 4481695 h 6368398"/>
              <a:gd name="connsiteX460" fmla="*/ 3543949 w 7096597"/>
              <a:gd name="connsiteY460" fmla="*/ 4640015 h 6368398"/>
              <a:gd name="connsiteX461" fmla="*/ 3547428 w 7096597"/>
              <a:gd name="connsiteY461" fmla="*/ 4874887 h 6368398"/>
              <a:gd name="connsiteX462" fmla="*/ 3613541 w 7096597"/>
              <a:gd name="connsiteY462" fmla="*/ 4813995 h 6368398"/>
              <a:gd name="connsiteX463" fmla="*/ 3542210 w 7096597"/>
              <a:gd name="connsiteY463" fmla="*/ 4949698 h 6368398"/>
              <a:gd name="connsiteX464" fmla="*/ 3542210 w 7096597"/>
              <a:gd name="connsiteY464" fmla="*/ 4975795 h 6368398"/>
              <a:gd name="connsiteX465" fmla="*/ 3526551 w 7096597"/>
              <a:gd name="connsiteY465" fmla="*/ 4965356 h 6368398"/>
              <a:gd name="connsiteX466" fmla="*/ 3502194 w 7096597"/>
              <a:gd name="connsiteY466" fmla="*/ 4984494 h 6368398"/>
              <a:gd name="connsiteX467" fmla="*/ 3456960 w 7096597"/>
              <a:gd name="connsiteY467" fmla="*/ 4960137 h 6368398"/>
              <a:gd name="connsiteX468" fmla="*/ 3477837 w 7096597"/>
              <a:gd name="connsiteY468" fmla="*/ 4940999 h 6368398"/>
              <a:gd name="connsiteX469" fmla="*/ 3403027 w 7096597"/>
              <a:gd name="connsiteY469" fmla="*/ 4994933 h 6368398"/>
              <a:gd name="connsiteX470" fmla="*/ 3490015 w 7096597"/>
              <a:gd name="connsiteY470" fmla="*/ 5292437 h 6368398"/>
              <a:gd name="connsiteX471" fmla="*/ 3516113 w 7096597"/>
              <a:gd name="connsiteY471" fmla="*/ 5102799 h 6368398"/>
              <a:gd name="connsiteX472" fmla="*/ 3651816 w 7096597"/>
              <a:gd name="connsiteY472" fmla="*/ 5370727 h 6368398"/>
              <a:gd name="connsiteX473" fmla="*/ 3698790 w 7096597"/>
              <a:gd name="connsiteY473" fmla="*/ 5353329 h 6368398"/>
              <a:gd name="connsiteX474" fmla="*/ 3620499 w 7096597"/>
              <a:gd name="connsiteY474" fmla="*/ 5469894 h 6368398"/>
              <a:gd name="connsiteX475" fmla="*/ 3771861 w 7096597"/>
              <a:gd name="connsiteY475" fmla="*/ 5567324 h 6368398"/>
              <a:gd name="connsiteX476" fmla="*/ 3777081 w 7096597"/>
              <a:gd name="connsiteY476" fmla="*/ 5671710 h 6368398"/>
              <a:gd name="connsiteX477" fmla="*/ 3618760 w 7096597"/>
              <a:gd name="connsiteY477" fmla="*/ 5536007 h 6368398"/>
              <a:gd name="connsiteX478" fmla="*/ 3571785 w 7096597"/>
              <a:gd name="connsiteY478" fmla="*/ 5374207 h 6368398"/>
              <a:gd name="connsiteX479" fmla="*/ 3496975 w 7096597"/>
              <a:gd name="connsiteY479" fmla="*/ 5424661 h 6368398"/>
              <a:gd name="connsiteX480" fmla="*/ 3430863 w 7096597"/>
              <a:gd name="connsiteY480" fmla="*/ 5283738 h 6368398"/>
              <a:gd name="connsiteX481" fmla="*/ 3389108 w 7096597"/>
              <a:gd name="connsiteY481" fmla="*/ 5395084 h 6368398"/>
              <a:gd name="connsiteX482" fmla="*/ 3451741 w 7096597"/>
              <a:gd name="connsiteY482" fmla="*/ 5412482 h 6368398"/>
              <a:gd name="connsiteX483" fmla="*/ 3583964 w 7096597"/>
              <a:gd name="connsiteY483" fmla="*/ 5732603 h 6368398"/>
              <a:gd name="connsiteX484" fmla="*/ 3535250 w 7096597"/>
              <a:gd name="connsiteY484" fmla="*/ 5607338 h 6368398"/>
              <a:gd name="connsiteX485" fmla="*/ 3329955 w 7096597"/>
              <a:gd name="connsiteY485" fmla="*/ 5508170 h 6368398"/>
              <a:gd name="connsiteX486" fmla="*/ 3430863 w 7096597"/>
              <a:gd name="connsiteY486" fmla="*/ 5718685 h 6368398"/>
              <a:gd name="connsiteX487" fmla="*/ 3430863 w 7096597"/>
              <a:gd name="connsiteY487" fmla="*/ 5828292 h 6368398"/>
              <a:gd name="connsiteX488" fmla="*/ 3340394 w 7096597"/>
              <a:gd name="connsiteY488" fmla="*/ 5676929 h 6368398"/>
              <a:gd name="connsiteX489" fmla="*/ 3178594 w 7096597"/>
              <a:gd name="connsiteY489" fmla="*/ 5636914 h 6368398"/>
              <a:gd name="connsiteX490" fmla="*/ 3244705 w 7096597"/>
              <a:gd name="connsiteY490" fmla="*/ 5786537 h 6368398"/>
              <a:gd name="connsiteX491" fmla="*/ 3298639 w 7096597"/>
              <a:gd name="connsiteY491" fmla="*/ 5805674 h 6368398"/>
              <a:gd name="connsiteX492" fmla="*/ 3262103 w 7096597"/>
              <a:gd name="connsiteY492" fmla="*/ 6010969 h 6368398"/>
              <a:gd name="connsiteX493" fmla="*/ 3115961 w 7096597"/>
              <a:gd name="connsiteY493" fmla="*/ 5817852 h 6368398"/>
              <a:gd name="connsiteX494" fmla="*/ 3086385 w 7096597"/>
              <a:gd name="connsiteY494" fmla="*/ 5859608 h 6368398"/>
              <a:gd name="connsiteX495" fmla="*/ 3001135 w 7096597"/>
              <a:gd name="connsiteY495" fmla="*/ 5743041 h 6368398"/>
              <a:gd name="connsiteX496" fmla="*/ 3018533 w 7096597"/>
              <a:gd name="connsiteY496" fmla="*/ 5817852 h 6368398"/>
              <a:gd name="connsiteX497" fmla="*/ 2936763 w 7096597"/>
              <a:gd name="connsiteY497" fmla="*/ 5711725 h 6368398"/>
              <a:gd name="connsiteX498" fmla="*/ 2926324 w 7096597"/>
              <a:gd name="connsiteY498" fmla="*/ 5687368 h 6368398"/>
              <a:gd name="connsiteX499" fmla="*/ 2938502 w 7096597"/>
              <a:gd name="connsiteY499" fmla="*/ 5685629 h 6368398"/>
              <a:gd name="connsiteX500" fmla="*/ 2980258 w 7096597"/>
              <a:gd name="connsiteY500" fmla="*/ 5669971 h 6368398"/>
              <a:gd name="connsiteX501" fmla="*/ 2926324 w 7096597"/>
              <a:gd name="connsiteY501" fmla="*/ 5536007 h 6368398"/>
              <a:gd name="connsiteX502" fmla="*/ 2903707 w 7096597"/>
              <a:gd name="connsiteY502" fmla="*/ 5633435 h 6368398"/>
              <a:gd name="connsiteX503" fmla="*/ 2740167 w 7096597"/>
              <a:gd name="connsiteY503" fmla="*/ 5395084 h 6368398"/>
              <a:gd name="connsiteX504" fmla="*/ 2684494 w 7096597"/>
              <a:gd name="connsiteY504" fmla="*/ 5389865 h 6368398"/>
              <a:gd name="connsiteX505" fmla="*/ 2729729 w 7096597"/>
              <a:gd name="connsiteY505" fmla="*/ 5589940 h 6368398"/>
              <a:gd name="connsiteX506" fmla="*/ 2759304 w 7096597"/>
              <a:gd name="connsiteY506" fmla="*/ 5577762 h 6368398"/>
              <a:gd name="connsiteX507" fmla="*/ 2710590 w 7096597"/>
              <a:gd name="connsiteY507" fmla="*/ 5668231 h 6368398"/>
              <a:gd name="connsiteX508" fmla="*/ 2580106 w 7096597"/>
              <a:gd name="connsiteY508" fmla="*/ 5473375 h 6368398"/>
              <a:gd name="connsiteX509" fmla="*/ 2632300 w 7096597"/>
              <a:gd name="connsiteY509" fmla="*/ 5617777 h 6368398"/>
              <a:gd name="connsiteX510" fmla="*/ 2447883 w 7096597"/>
              <a:gd name="connsiteY510" fmla="*/ 5579502 h 6368398"/>
              <a:gd name="connsiteX511" fmla="*/ 2374811 w 7096597"/>
              <a:gd name="connsiteY511" fmla="*/ 5450757 h 6368398"/>
              <a:gd name="connsiteX512" fmla="*/ 2409607 w 7096597"/>
              <a:gd name="connsiteY512" fmla="*/ 5635175 h 6368398"/>
              <a:gd name="connsiteX513" fmla="*/ 2442663 w 7096597"/>
              <a:gd name="connsiteY513" fmla="*/ 5596899 h 6368398"/>
              <a:gd name="connsiteX514" fmla="*/ 2433964 w 7096597"/>
              <a:gd name="connsiteY514" fmla="*/ 5692588 h 6368398"/>
              <a:gd name="connsiteX515" fmla="*/ 2284343 w 7096597"/>
              <a:gd name="connsiteY515" fmla="*/ 5525568 h 6368398"/>
              <a:gd name="connsiteX516" fmla="*/ 2174735 w 7096597"/>
              <a:gd name="connsiteY516" fmla="*/ 5626476 h 6368398"/>
              <a:gd name="connsiteX517" fmla="*/ 2246067 w 7096597"/>
              <a:gd name="connsiteY517" fmla="*/ 5682150 h 6368398"/>
              <a:gd name="connsiteX518" fmla="*/ 2256505 w 7096597"/>
              <a:gd name="connsiteY518" fmla="*/ 5798715 h 6368398"/>
              <a:gd name="connsiteX519" fmla="*/ 2183434 w 7096597"/>
              <a:gd name="connsiteY519" fmla="*/ 5720424 h 6368398"/>
              <a:gd name="connsiteX520" fmla="*/ 2277383 w 7096597"/>
              <a:gd name="connsiteY520" fmla="*/ 5932678 h 6368398"/>
              <a:gd name="connsiteX521" fmla="*/ 2352194 w 7096597"/>
              <a:gd name="connsiteY521" fmla="*/ 5859608 h 6368398"/>
              <a:gd name="connsiteX522" fmla="*/ 2301740 w 7096597"/>
              <a:gd name="connsiteY522" fmla="*/ 5786537 h 6368398"/>
              <a:gd name="connsiteX523" fmla="*/ 2352194 w 7096597"/>
              <a:gd name="connsiteY523" fmla="*/ 5809153 h 6368398"/>
              <a:gd name="connsiteX524" fmla="*/ 2338275 w 7096597"/>
              <a:gd name="connsiteY524" fmla="*/ 6031847 h 6368398"/>
              <a:gd name="connsiteX525" fmla="*/ 2206052 w 7096597"/>
              <a:gd name="connsiteY525" fmla="*/ 5925720 h 6368398"/>
              <a:gd name="connsiteX526" fmla="*/ 2258246 w 7096597"/>
              <a:gd name="connsiteY526" fmla="*/ 6120576 h 6368398"/>
              <a:gd name="connsiteX527" fmla="*/ 2206052 w 7096597"/>
              <a:gd name="connsiteY527" fmla="*/ 6087520 h 6368398"/>
              <a:gd name="connsiteX528" fmla="*/ 2273903 w 7096597"/>
              <a:gd name="connsiteY528" fmla="*/ 6231922 h 6368398"/>
              <a:gd name="connsiteX529" fmla="*/ 2120803 w 7096597"/>
              <a:gd name="connsiteY529" fmla="*/ 6092739 h 6368398"/>
              <a:gd name="connsiteX530" fmla="*/ 2124282 w 7096597"/>
              <a:gd name="connsiteY530" fmla="*/ 6014449 h 6368398"/>
              <a:gd name="connsiteX531" fmla="*/ 2183434 w 7096597"/>
              <a:gd name="connsiteY531" fmla="*/ 6092739 h 6368398"/>
              <a:gd name="connsiteX532" fmla="*/ 2113843 w 7096597"/>
              <a:gd name="connsiteY532" fmla="*/ 5835251 h 6368398"/>
              <a:gd name="connsiteX533" fmla="*/ 2103404 w 7096597"/>
              <a:gd name="connsiteY533" fmla="*/ 5969214 h 6368398"/>
              <a:gd name="connsiteX534" fmla="*/ 1936385 w 7096597"/>
              <a:gd name="connsiteY534" fmla="*/ 5791755 h 6368398"/>
              <a:gd name="connsiteX535" fmla="*/ 2025114 w 7096597"/>
              <a:gd name="connsiteY535" fmla="*/ 6070121 h 6368398"/>
              <a:gd name="connsiteX536" fmla="*/ 1941605 w 7096597"/>
              <a:gd name="connsiteY536" fmla="*/ 5976173 h 6368398"/>
              <a:gd name="connsiteX537" fmla="*/ 2014676 w 7096597"/>
              <a:gd name="connsiteY537" fmla="*/ 6104918 h 6368398"/>
              <a:gd name="connsiteX538" fmla="*/ 1819819 w 7096597"/>
              <a:gd name="connsiteY538" fmla="*/ 5950077 h 6368398"/>
              <a:gd name="connsiteX539" fmla="*/ 1929426 w 7096597"/>
              <a:gd name="connsiteY539" fmla="*/ 6261498 h 6368398"/>
              <a:gd name="connsiteX540" fmla="*/ 1959002 w 7096597"/>
              <a:gd name="connsiteY540" fmla="*/ 6251060 h 6368398"/>
              <a:gd name="connsiteX541" fmla="*/ 1943344 w 7096597"/>
              <a:gd name="connsiteY541" fmla="*/ 6350228 h 6368398"/>
              <a:gd name="connsiteX542" fmla="*/ 1833737 w 7096597"/>
              <a:gd name="connsiteY542" fmla="*/ 6038806 h 6368398"/>
              <a:gd name="connsiteX543" fmla="*/ 1840696 w 7096597"/>
              <a:gd name="connsiteY543" fmla="*/ 6296294 h 6368398"/>
              <a:gd name="connsiteX544" fmla="*/ 1706733 w 7096597"/>
              <a:gd name="connsiteY544" fmla="*/ 6028366 h 6368398"/>
              <a:gd name="connsiteX545" fmla="*/ 1701513 w 7096597"/>
              <a:gd name="connsiteY545" fmla="*/ 6245840 h 6368398"/>
              <a:gd name="connsiteX546" fmla="*/ 1574508 w 7096597"/>
              <a:gd name="connsiteY546" fmla="*/ 5972693 h 6368398"/>
              <a:gd name="connsiteX547" fmla="*/ 1600606 w 7096597"/>
              <a:gd name="connsiteY547" fmla="*/ 5838730 h 6368398"/>
              <a:gd name="connsiteX548" fmla="*/ 1489259 w 7096597"/>
              <a:gd name="connsiteY548" fmla="*/ 5828292 h 6368398"/>
              <a:gd name="connsiteX549" fmla="*/ 1531014 w 7096597"/>
              <a:gd name="connsiteY549" fmla="*/ 5894403 h 6368398"/>
              <a:gd name="connsiteX550" fmla="*/ 1510136 w 7096597"/>
              <a:gd name="connsiteY550" fmla="*/ 5861348 h 6368398"/>
              <a:gd name="connsiteX551" fmla="*/ 1492738 w 7096597"/>
              <a:gd name="connsiteY551" fmla="*/ 5904842 h 6368398"/>
              <a:gd name="connsiteX552" fmla="*/ 1376173 w 7096597"/>
              <a:gd name="connsiteY552" fmla="*/ 5856128 h 6368398"/>
              <a:gd name="connsiteX553" fmla="*/ 1435326 w 7096597"/>
              <a:gd name="connsiteY553" fmla="*/ 5995311 h 6368398"/>
              <a:gd name="connsiteX554" fmla="*/ 1398790 w 7096597"/>
              <a:gd name="connsiteY554" fmla="*/ 6063163 h 6368398"/>
              <a:gd name="connsiteX555" fmla="*/ 1576249 w 7096597"/>
              <a:gd name="connsiteY555" fmla="*/ 6365886 h 6368398"/>
              <a:gd name="connsiteX556" fmla="*/ 1468381 w 7096597"/>
              <a:gd name="connsiteY556" fmla="*/ 6219744 h 6368398"/>
              <a:gd name="connsiteX557" fmla="*/ 1496219 w 7096597"/>
              <a:gd name="connsiteY557" fmla="*/ 6348488 h 6368398"/>
              <a:gd name="connsiteX558" fmla="*/ 1419667 w 7096597"/>
              <a:gd name="connsiteY558" fmla="*/ 6198866 h 6368398"/>
              <a:gd name="connsiteX559" fmla="*/ 842058 w 7096597"/>
              <a:gd name="connsiteY559" fmla="*/ 4787897 h 6368398"/>
              <a:gd name="connsiteX560" fmla="*/ 1111725 w 7096597"/>
              <a:gd name="connsiteY560" fmla="*/ 4509531 h 6368398"/>
              <a:gd name="connsiteX561" fmla="*/ 1061271 w 7096597"/>
              <a:gd name="connsiteY561" fmla="*/ 4055447 h 6368398"/>
              <a:gd name="connsiteX562" fmla="*/ 782905 w 7096597"/>
              <a:gd name="connsiteY562" fmla="*/ 3893646 h 6368398"/>
              <a:gd name="connsiteX563" fmla="*/ 906430 w 7096597"/>
              <a:gd name="connsiteY563" fmla="*/ 3836234 h 6368398"/>
              <a:gd name="connsiteX564" fmla="*/ 727232 w 7096597"/>
              <a:gd name="connsiteY564" fmla="*/ 3773601 h 6368398"/>
              <a:gd name="connsiteX565" fmla="*/ 586308 w 7096597"/>
              <a:gd name="connsiteY565" fmla="*/ 3907565 h 6368398"/>
              <a:gd name="connsiteX566" fmla="*/ 645462 w 7096597"/>
              <a:gd name="connsiteY566" fmla="*/ 3679653 h 6368398"/>
              <a:gd name="connsiteX567" fmla="*/ 514978 w 7096597"/>
              <a:gd name="connsiteY567" fmla="*/ 3792739 h 6368398"/>
              <a:gd name="connsiteX568" fmla="*/ 793344 w 7096597"/>
              <a:gd name="connsiteY568" fmla="*/ 3328215 h 6368398"/>
              <a:gd name="connsiteX569" fmla="*/ 746369 w 7096597"/>
              <a:gd name="connsiteY569" fmla="*/ 3265583 h 6368398"/>
              <a:gd name="connsiteX570" fmla="*/ 744630 w 7096597"/>
              <a:gd name="connsiteY570" fmla="*/ 3267323 h 6368398"/>
              <a:gd name="connsiteX571" fmla="*/ 732452 w 7096597"/>
              <a:gd name="connsiteY571" fmla="*/ 3246445 h 6368398"/>
              <a:gd name="connsiteX572" fmla="*/ 730711 w 7096597"/>
              <a:gd name="connsiteY572" fmla="*/ 3244705 h 6368398"/>
              <a:gd name="connsiteX573" fmla="*/ 732452 w 7096597"/>
              <a:gd name="connsiteY573" fmla="*/ 3239487 h 6368398"/>
              <a:gd name="connsiteX574" fmla="*/ 744630 w 7096597"/>
              <a:gd name="connsiteY574" fmla="*/ 3199472 h 6368398"/>
              <a:gd name="connsiteX575" fmla="*/ 793344 w 7096597"/>
              <a:gd name="connsiteY575" fmla="*/ 3065507 h 6368398"/>
              <a:gd name="connsiteX576" fmla="*/ 508019 w 7096597"/>
              <a:gd name="connsiteY576" fmla="*/ 2969819 h 6368398"/>
              <a:gd name="connsiteX577" fmla="*/ 598487 w 7096597"/>
              <a:gd name="connsiteY577" fmla="*/ 2856732 h 6368398"/>
              <a:gd name="connsiteX578" fmla="*/ 483662 w 7096597"/>
              <a:gd name="connsiteY578" fmla="*/ 2901967 h 6368398"/>
              <a:gd name="connsiteX579" fmla="*/ 572391 w 7096597"/>
              <a:gd name="connsiteY579" fmla="*/ 2835856 h 6368398"/>
              <a:gd name="connsiteX580" fmla="*/ 0 w 7096597"/>
              <a:gd name="connsiteY580" fmla="*/ 3030712 h 6368398"/>
              <a:gd name="connsiteX581" fmla="*/ 177459 w 7096597"/>
              <a:gd name="connsiteY581" fmla="*/ 2952421 h 6368398"/>
              <a:gd name="connsiteX582" fmla="*/ 133964 w 7096597"/>
              <a:gd name="connsiteY582" fmla="*/ 2858472 h 6368398"/>
              <a:gd name="connsiteX583" fmla="*/ 273147 w 7096597"/>
              <a:gd name="connsiteY583" fmla="*/ 2757565 h 6368398"/>
              <a:gd name="connsiteX584" fmla="*/ 153102 w 7096597"/>
              <a:gd name="connsiteY584" fmla="*/ 2771483 h 6368398"/>
              <a:gd name="connsiteX585" fmla="*/ 318381 w 7096597"/>
              <a:gd name="connsiteY585" fmla="*/ 2519214 h 6368398"/>
              <a:gd name="connsiteX586" fmla="*/ 173979 w 7096597"/>
              <a:gd name="connsiteY586" fmla="*/ 2611422 h 6368398"/>
              <a:gd name="connsiteX587" fmla="*/ 398411 w 7096597"/>
              <a:gd name="connsiteY587" fmla="*/ 2364373 h 6368398"/>
              <a:gd name="connsiteX588" fmla="*/ 224433 w 7096597"/>
              <a:gd name="connsiteY588" fmla="*/ 2439184 h 6368398"/>
              <a:gd name="connsiteX589" fmla="*/ 219213 w 7096597"/>
              <a:gd name="connsiteY589" fmla="*/ 2331316 h 6368398"/>
              <a:gd name="connsiteX590" fmla="*/ 464523 w 7096597"/>
              <a:gd name="connsiteY590" fmla="*/ 2213011 h 6368398"/>
              <a:gd name="connsiteX591" fmla="*/ 347958 w 7096597"/>
              <a:gd name="connsiteY591" fmla="*/ 2150378 h 6368398"/>
              <a:gd name="connsiteX592" fmla="*/ 203555 w 7096597"/>
              <a:gd name="connsiteY592" fmla="*/ 2240848 h 6368398"/>
              <a:gd name="connsiteX593" fmla="*/ 516717 w 7096597"/>
              <a:gd name="connsiteY593" fmla="*/ 1985099 h 6368398"/>
              <a:gd name="connsiteX594" fmla="*/ 427988 w 7096597"/>
              <a:gd name="connsiteY594" fmla="*/ 1868533 h 6368398"/>
              <a:gd name="connsiteX595" fmla="*/ 781166 w 7096597"/>
              <a:gd name="connsiteY595" fmla="*/ 1906808 h 6368398"/>
              <a:gd name="connsiteX596" fmla="*/ 1205674 w 7096597"/>
              <a:gd name="connsiteY596" fmla="*/ 2096446 h 6368398"/>
              <a:gd name="connsiteX597" fmla="*/ 1200454 w 7096597"/>
              <a:gd name="connsiteY597" fmla="*/ 2028593 h 6368398"/>
              <a:gd name="connsiteX598" fmla="*/ 1456203 w 7096597"/>
              <a:gd name="connsiteY598" fmla="*/ 1543192 h 6368398"/>
              <a:gd name="connsiteX599" fmla="*/ 1858094 w 7096597"/>
              <a:gd name="connsiteY599" fmla="*/ 1334418 h 6368398"/>
              <a:gd name="connsiteX600" fmla="*/ 1868533 w 7096597"/>
              <a:gd name="connsiteY600" fmla="*/ 1021256 h 6368398"/>
              <a:gd name="connsiteX601" fmla="*/ 1915507 w 7096597"/>
              <a:gd name="connsiteY601" fmla="*/ 1042134 h 6368398"/>
              <a:gd name="connsiteX602" fmla="*/ 1856354 w 7096597"/>
              <a:gd name="connsiteY602" fmla="*/ 916868 h 6368398"/>
              <a:gd name="connsiteX603" fmla="*/ 1938124 w 7096597"/>
              <a:gd name="connsiteY603" fmla="*/ 1040393 h 6368398"/>
              <a:gd name="connsiteX604" fmla="*/ 1957263 w 7096597"/>
              <a:gd name="connsiteY604" fmla="*/ 1038654 h 6368398"/>
              <a:gd name="connsiteX605" fmla="*/ 2016415 w 7096597"/>
              <a:gd name="connsiteY605" fmla="*/ 989940 h 6368398"/>
              <a:gd name="connsiteX606" fmla="*/ 2025114 w 7096597"/>
              <a:gd name="connsiteY606" fmla="*/ 979501 h 6368398"/>
              <a:gd name="connsiteX607" fmla="*/ 1910288 w 7096597"/>
              <a:gd name="connsiteY607" fmla="*/ 791604 h 6368398"/>
              <a:gd name="connsiteX608" fmla="*/ 2037292 w 7096597"/>
              <a:gd name="connsiteY608" fmla="*/ 920349 h 6368398"/>
              <a:gd name="connsiteX609" fmla="*/ 2040772 w 7096597"/>
              <a:gd name="connsiteY609" fmla="*/ 805522 h 6368398"/>
              <a:gd name="connsiteX610" fmla="*/ 1964221 w 7096597"/>
              <a:gd name="connsiteY610" fmla="*/ 749849 h 6368398"/>
              <a:gd name="connsiteX611" fmla="*/ 2115583 w 7096597"/>
              <a:gd name="connsiteY611" fmla="*/ 732451 h 6368398"/>
              <a:gd name="connsiteX612" fmla="*/ 2077307 w 7096597"/>
              <a:gd name="connsiteY612" fmla="*/ 683737 h 6368398"/>
              <a:gd name="connsiteX613" fmla="*/ 2197353 w 7096597"/>
              <a:gd name="connsiteY613" fmla="*/ 711574 h 6368398"/>
              <a:gd name="connsiteX614" fmla="*/ 2195613 w 7096597"/>
              <a:gd name="connsiteY614" fmla="*/ 699395 h 6368398"/>
              <a:gd name="connsiteX615" fmla="*/ 2202573 w 7096597"/>
              <a:gd name="connsiteY615" fmla="*/ 711574 h 6368398"/>
              <a:gd name="connsiteX616" fmla="*/ 2312179 w 7096597"/>
              <a:gd name="connsiteY616" fmla="*/ 720273 h 6368398"/>
              <a:gd name="connsiteX617" fmla="*/ 2350454 w 7096597"/>
              <a:gd name="connsiteY617" fmla="*/ 525416 h 6368398"/>
              <a:gd name="connsiteX618" fmla="*/ 2451362 w 7096597"/>
              <a:gd name="connsiteY618" fmla="*/ 582829 h 6368398"/>
              <a:gd name="connsiteX619" fmla="*/ 2505295 w 7096597"/>
              <a:gd name="connsiteY619" fmla="*/ 744630 h 6368398"/>
              <a:gd name="connsiteX620" fmla="*/ 2513994 w 7096597"/>
              <a:gd name="connsiteY620" fmla="*/ 746369 h 6368398"/>
              <a:gd name="connsiteX621" fmla="*/ 2554010 w 7096597"/>
              <a:gd name="connsiteY621" fmla="*/ 706354 h 6368398"/>
              <a:gd name="connsiteX622" fmla="*/ 2552270 w 7096597"/>
              <a:gd name="connsiteY622" fmla="*/ 704614 h 6368398"/>
              <a:gd name="connsiteX623" fmla="*/ 2554010 w 7096597"/>
              <a:gd name="connsiteY623" fmla="*/ 704614 h 6368398"/>
              <a:gd name="connsiteX624" fmla="*/ 2606204 w 7096597"/>
              <a:gd name="connsiteY624" fmla="*/ 534115 h 6368398"/>
              <a:gd name="connsiteX625" fmla="*/ 2670575 w 7096597"/>
              <a:gd name="connsiteY625" fmla="*/ 650681 h 6368398"/>
              <a:gd name="connsiteX626" fmla="*/ 2694932 w 7096597"/>
              <a:gd name="connsiteY626" fmla="*/ 504538 h 6368398"/>
              <a:gd name="connsiteX627" fmla="*/ 2564448 w 7096597"/>
              <a:gd name="connsiteY627" fmla="*/ 360137 h 6368398"/>
              <a:gd name="connsiteX628" fmla="*/ 2757565 w 7096597"/>
              <a:gd name="connsiteY628" fmla="*/ 450606 h 6368398"/>
              <a:gd name="connsiteX629" fmla="*/ 2646218 w 7096597"/>
              <a:gd name="connsiteY629" fmla="*/ 318381 h 6368398"/>
              <a:gd name="connsiteX630" fmla="*/ 2813238 w 7096597"/>
              <a:gd name="connsiteY630" fmla="*/ 473223 h 6368398"/>
              <a:gd name="connsiteX631" fmla="*/ 3004615 w 7096597"/>
              <a:gd name="connsiteY631" fmla="*/ 300983 h 6368398"/>
              <a:gd name="connsiteX632" fmla="*/ 3058548 w 7096597"/>
              <a:gd name="connsiteY632" fmla="*/ 417550 h 6368398"/>
              <a:gd name="connsiteX633" fmla="*/ 3074206 w 7096597"/>
              <a:gd name="connsiteY633" fmla="*/ 426249 h 6368398"/>
              <a:gd name="connsiteX634" fmla="*/ 3063768 w 7096597"/>
              <a:gd name="connsiteY634" fmla="*/ 375794 h 6368398"/>
              <a:gd name="connsiteX635" fmla="*/ 3114221 w 7096597"/>
              <a:gd name="connsiteY635" fmla="*/ 429728 h 6368398"/>
              <a:gd name="connsiteX636" fmla="*/ 3126400 w 7096597"/>
              <a:gd name="connsiteY636" fmla="*/ 415809 h 6368398"/>
              <a:gd name="connsiteX637" fmla="*/ 3018533 w 7096597"/>
              <a:gd name="connsiteY637" fmla="*/ 316641 h 6368398"/>
              <a:gd name="connsiteX638" fmla="*/ 3044629 w 7096597"/>
              <a:gd name="connsiteY638" fmla="*/ 262709 h 6368398"/>
              <a:gd name="connsiteX639" fmla="*/ 3114221 w 7096597"/>
              <a:gd name="connsiteY639" fmla="*/ 347958 h 6368398"/>
              <a:gd name="connsiteX640" fmla="*/ 3114221 w 7096597"/>
              <a:gd name="connsiteY640" fmla="*/ 325340 h 6368398"/>
              <a:gd name="connsiteX641" fmla="*/ 3147277 w 7096597"/>
              <a:gd name="connsiteY641" fmla="*/ 393193 h 6368398"/>
              <a:gd name="connsiteX642" fmla="*/ 3242966 w 7096597"/>
              <a:gd name="connsiteY642" fmla="*/ 318381 h 6368398"/>
              <a:gd name="connsiteX643" fmla="*/ 3274282 w 7096597"/>
              <a:gd name="connsiteY643" fmla="*/ 339259 h 6368398"/>
              <a:gd name="connsiteX644" fmla="*/ 3171634 w 7096597"/>
              <a:gd name="connsiteY644" fmla="*/ 405371 h 6368398"/>
              <a:gd name="connsiteX645" fmla="*/ 3176854 w 7096597"/>
              <a:gd name="connsiteY645" fmla="*/ 407110 h 6368398"/>
              <a:gd name="connsiteX646" fmla="*/ 3168155 w 7096597"/>
              <a:gd name="connsiteY646" fmla="*/ 407110 h 6368398"/>
              <a:gd name="connsiteX647" fmla="*/ 3154236 w 7096597"/>
              <a:gd name="connsiteY647" fmla="*/ 417550 h 6368398"/>
              <a:gd name="connsiteX648" fmla="*/ 3187292 w 7096597"/>
              <a:gd name="connsiteY648" fmla="*/ 445386 h 6368398"/>
              <a:gd name="connsiteX649" fmla="*/ 3197731 w 7096597"/>
              <a:gd name="connsiteY649" fmla="*/ 422768 h 6368398"/>
              <a:gd name="connsiteX650" fmla="*/ 3197731 w 7096597"/>
              <a:gd name="connsiteY650" fmla="*/ 454085 h 6368398"/>
              <a:gd name="connsiteX651" fmla="*/ 3253404 w 7096597"/>
              <a:gd name="connsiteY651" fmla="*/ 499320 h 6368398"/>
              <a:gd name="connsiteX652" fmla="*/ 3272543 w 7096597"/>
              <a:gd name="connsiteY652" fmla="*/ 488880 h 6368398"/>
              <a:gd name="connsiteX653" fmla="*/ 3378670 w 7096597"/>
              <a:gd name="connsiteY653" fmla="*/ 570650 h 6368398"/>
              <a:gd name="connsiteX654" fmla="*/ 3307338 w 7096597"/>
              <a:gd name="connsiteY654" fmla="*/ 440166 h 6368398"/>
              <a:gd name="connsiteX655" fmla="*/ 3413465 w 7096597"/>
              <a:gd name="connsiteY655" fmla="*/ 534115 h 6368398"/>
              <a:gd name="connsiteX656" fmla="*/ 3356052 w 7096597"/>
              <a:gd name="connsiteY656" fmla="*/ 427988 h 6368398"/>
              <a:gd name="connsiteX657" fmla="*/ 3425643 w 7096597"/>
              <a:gd name="connsiteY657" fmla="*/ 514978 h 6368398"/>
              <a:gd name="connsiteX658" fmla="*/ 3356052 w 7096597"/>
              <a:gd name="connsiteY658" fmla="*/ 358396 h 6368398"/>
              <a:gd name="connsiteX659" fmla="*/ 3242966 w 7096597"/>
              <a:gd name="connsiteY659" fmla="*/ 415809 h 6368398"/>
              <a:gd name="connsiteX660" fmla="*/ 3342133 w 7096597"/>
              <a:gd name="connsiteY660" fmla="*/ 340998 h 6368398"/>
              <a:gd name="connsiteX661" fmla="*/ 3143798 w 7096597"/>
              <a:gd name="connsiteY661" fmla="*/ 0 h 636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</a:cxnLst>
            <a:rect l="l" t="t" r="r" b="b"/>
            <a:pathLst>
              <a:path w="7096597" h="6368398">
                <a:moveTo>
                  <a:pt x="2219970" y="3844932"/>
                </a:moveTo>
                <a:cubicBezTo>
                  <a:pt x="2223449" y="3853631"/>
                  <a:pt x="2226930" y="3860590"/>
                  <a:pt x="2230409" y="3869289"/>
                </a:cubicBezTo>
                <a:cubicBezTo>
                  <a:pt x="2235629" y="3867550"/>
                  <a:pt x="2239108" y="3864070"/>
                  <a:pt x="2244327" y="3862330"/>
                </a:cubicBezTo>
                <a:cubicBezTo>
                  <a:pt x="2235629" y="3853631"/>
                  <a:pt x="2226930" y="3844932"/>
                  <a:pt x="2219970" y="3844932"/>
                </a:cubicBezTo>
                <a:close/>
                <a:moveTo>
                  <a:pt x="2555749" y="3248184"/>
                </a:moveTo>
                <a:cubicBezTo>
                  <a:pt x="2557490" y="3281241"/>
                  <a:pt x="2557490" y="3310817"/>
                  <a:pt x="2531392" y="3298639"/>
                </a:cubicBezTo>
                <a:cubicBezTo>
                  <a:pt x="2554010" y="3336914"/>
                  <a:pt x="2569668" y="3366490"/>
                  <a:pt x="2580106" y="3392587"/>
                </a:cubicBezTo>
                <a:cubicBezTo>
                  <a:pt x="2580106" y="3366490"/>
                  <a:pt x="2609683" y="3383888"/>
                  <a:pt x="2625341" y="3380409"/>
                </a:cubicBezTo>
                <a:cubicBezTo>
                  <a:pt x="2613162" y="3408245"/>
                  <a:pt x="2634040" y="3476098"/>
                  <a:pt x="2663617" y="3526551"/>
                </a:cubicBezTo>
                <a:cubicBezTo>
                  <a:pt x="2677534" y="3517853"/>
                  <a:pt x="2691453" y="3510893"/>
                  <a:pt x="2705372" y="3502194"/>
                </a:cubicBezTo>
                <a:cubicBezTo>
                  <a:pt x="2682754" y="3446521"/>
                  <a:pt x="2634040" y="3380409"/>
                  <a:pt x="2637519" y="3331695"/>
                </a:cubicBezTo>
                <a:cubicBezTo>
                  <a:pt x="2609683" y="3321257"/>
                  <a:pt x="2581847" y="3288201"/>
                  <a:pt x="2555749" y="3248184"/>
                </a:cubicBezTo>
                <a:close/>
                <a:moveTo>
                  <a:pt x="2598742" y="3032866"/>
                </a:moveTo>
                <a:cubicBezTo>
                  <a:pt x="2578286" y="3033675"/>
                  <a:pt x="2615772" y="3110742"/>
                  <a:pt x="2585326" y="3098563"/>
                </a:cubicBezTo>
                <a:cubicBezTo>
                  <a:pt x="2590546" y="3103783"/>
                  <a:pt x="2597504" y="3109002"/>
                  <a:pt x="2602724" y="3115961"/>
                </a:cubicBezTo>
                <a:cubicBezTo>
                  <a:pt x="2621861" y="3110742"/>
                  <a:pt x="2620121" y="3074206"/>
                  <a:pt x="2611423" y="3037671"/>
                </a:cubicBezTo>
                <a:cubicBezTo>
                  <a:pt x="2605769" y="3034191"/>
                  <a:pt x="2601664" y="3032750"/>
                  <a:pt x="2598742" y="3032866"/>
                </a:cubicBezTo>
                <a:close/>
                <a:moveTo>
                  <a:pt x="3263844" y="2794101"/>
                </a:moveTo>
                <a:cubicBezTo>
                  <a:pt x="3256884" y="2795840"/>
                  <a:pt x="3249925" y="2797580"/>
                  <a:pt x="3244705" y="2799319"/>
                </a:cubicBezTo>
                <a:cubicBezTo>
                  <a:pt x="3244705" y="2801060"/>
                  <a:pt x="3244705" y="2801060"/>
                  <a:pt x="3244705" y="2801060"/>
                </a:cubicBezTo>
                <a:cubicBezTo>
                  <a:pt x="3251665" y="2818458"/>
                  <a:pt x="3263844" y="2841074"/>
                  <a:pt x="3279502" y="2868911"/>
                </a:cubicBezTo>
                <a:cubicBezTo>
                  <a:pt x="3262103" y="2854993"/>
                  <a:pt x="3248186" y="2834116"/>
                  <a:pt x="3239487" y="2828896"/>
                </a:cubicBezTo>
                <a:cubicBezTo>
                  <a:pt x="3239487" y="2830636"/>
                  <a:pt x="3237746" y="2834116"/>
                  <a:pt x="3237746" y="2835856"/>
                </a:cubicBezTo>
                <a:cubicBezTo>
                  <a:pt x="3255145" y="2854993"/>
                  <a:pt x="3258624" y="2867172"/>
                  <a:pt x="3262103" y="2881091"/>
                </a:cubicBezTo>
                <a:cubicBezTo>
                  <a:pt x="3288201" y="2895008"/>
                  <a:pt x="3281242" y="2861952"/>
                  <a:pt x="3279502" y="2839335"/>
                </a:cubicBezTo>
                <a:cubicBezTo>
                  <a:pt x="3276022" y="2835856"/>
                  <a:pt x="3270802" y="2830636"/>
                  <a:pt x="3267323" y="2828896"/>
                </a:cubicBezTo>
                <a:cubicBezTo>
                  <a:pt x="3282981" y="2832375"/>
                  <a:pt x="3276022" y="2814978"/>
                  <a:pt x="3263844" y="2794101"/>
                </a:cubicBezTo>
                <a:close/>
                <a:moveTo>
                  <a:pt x="3260364" y="2552270"/>
                </a:moveTo>
                <a:lnTo>
                  <a:pt x="3256884" y="2554009"/>
                </a:lnTo>
                <a:cubicBezTo>
                  <a:pt x="3258624" y="2554009"/>
                  <a:pt x="3260364" y="2555749"/>
                  <a:pt x="3260364" y="2557490"/>
                </a:cubicBezTo>
                <a:cubicBezTo>
                  <a:pt x="3260364" y="2555749"/>
                  <a:pt x="3260364" y="2554009"/>
                  <a:pt x="3260364" y="2552270"/>
                </a:cubicBezTo>
                <a:close/>
                <a:moveTo>
                  <a:pt x="3161196" y="2522693"/>
                </a:moveTo>
                <a:lnTo>
                  <a:pt x="3192512" y="2564448"/>
                </a:lnTo>
                <a:cubicBezTo>
                  <a:pt x="3190773" y="2555749"/>
                  <a:pt x="3190773" y="2552270"/>
                  <a:pt x="3190773" y="2547050"/>
                </a:cubicBezTo>
                <a:cubicBezTo>
                  <a:pt x="3182074" y="2538351"/>
                  <a:pt x="3173374" y="2529653"/>
                  <a:pt x="3161196" y="2522693"/>
                </a:cubicBezTo>
                <a:close/>
                <a:moveTo>
                  <a:pt x="3211649" y="2501815"/>
                </a:moveTo>
                <a:cubicBezTo>
                  <a:pt x="3208170" y="2503556"/>
                  <a:pt x="3202951" y="2505296"/>
                  <a:pt x="3197731" y="2507035"/>
                </a:cubicBezTo>
                <a:cubicBezTo>
                  <a:pt x="3209910" y="2517474"/>
                  <a:pt x="3223829" y="2529653"/>
                  <a:pt x="3236007" y="2540091"/>
                </a:cubicBezTo>
                <a:cubicBezTo>
                  <a:pt x="3230788" y="2529653"/>
                  <a:pt x="3222088" y="2517474"/>
                  <a:pt x="3211649" y="2501815"/>
                </a:cubicBezTo>
                <a:close/>
                <a:moveTo>
                  <a:pt x="3157717" y="2498336"/>
                </a:moveTo>
                <a:cubicBezTo>
                  <a:pt x="3154236" y="2501815"/>
                  <a:pt x="3150758" y="2503556"/>
                  <a:pt x="3147277" y="2505296"/>
                </a:cubicBezTo>
                <a:lnTo>
                  <a:pt x="3155976" y="2515734"/>
                </a:lnTo>
                <a:cubicBezTo>
                  <a:pt x="3157717" y="2515734"/>
                  <a:pt x="3157717" y="2513994"/>
                  <a:pt x="3159456" y="2513994"/>
                </a:cubicBezTo>
                <a:cubicBezTo>
                  <a:pt x="3159456" y="2507035"/>
                  <a:pt x="3157717" y="2501815"/>
                  <a:pt x="3157717" y="2498336"/>
                </a:cubicBezTo>
                <a:close/>
                <a:moveTo>
                  <a:pt x="3173374" y="2487898"/>
                </a:moveTo>
                <a:cubicBezTo>
                  <a:pt x="3173374" y="2489637"/>
                  <a:pt x="3171634" y="2489637"/>
                  <a:pt x="3169895" y="2489637"/>
                </a:cubicBezTo>
                <a:cubicBezTo>
                  <a:pt x="3175114" y="2491377"/>
                  <a:pt x="3180333" y="2493116"/>
                  <a:pt x="3185553" y="2498336"/>
                </a:cubicBezTo>
                <a:cubicBezTo>
                  <a:pt x="3192512" y="2494857"/>
                  <a:pt x="3197731" y="2493116"/>
                  <a:pt x="3202951" y="2489637"/>
                </a:cubicBezTo>
                <a:cubicBezTo>
                  <a:pt x="3195992" y="2493116"/>
                  <a:pt x="3185553" y="2491377"/>
                  <a:pt x="3173374" y="2487898"/>
                </a:cubicBezTo>
                <a:close/>
                <a:moveTo>
                  <a:pt x="3256884" y="2482678"/>
                </a:moveTo>
                <a:cubicBezTo>
                  <a:pt x="3255145" y="2482678"/>
                  <a:pt x="3255145" y="2482678"/>
                  <a:pt x="3253404" y="2484418"/>
                </a:cubicBezTo>
                <a:lnTo>
                  <a:pt x="3241226" y="2543571"/>
                </a:lnTo>
                <a:cubicBezTo>
                  <a:pt x="3246445" y="2547050"/>
                  <a:pt x="3251665" y="2550530"/>
                  <a:pt x="3255145" y="2552270"/>
                </a:cubicBezTo>
                <a:cubicBezTo>
                  <a:pt x="3256884" y="2550530"/>
                  <a:pt x="3260364" y="2548790"/>
                  <a:pt x="3262103" y="2547050"/>
                </a:cubicBezTo>
                <a:cubicBezTo>
                  <a:pt x="3263844" y="2531392"/>
                  <a:pt x="3265583" y="2513994"/>
                  <a:pt x="3267323" y="2498336"/>
                </a:cubicBezTo>
                <a:close/>
                <a:moveTo>
                  <a:pt x="2814543" y="2449622"/>
                </a:moveTo>
                <a:cubicBezTo>
                  <a:pt x="2809758" y="2448753"/>
                  <a:pt x="2808889" y="2453102"/>
                  <a:pt x="2809759" y="2460061"/>
                </a:cubicBezTo>
                <a:cubicBezTo>
                  <a:pt x="2823676" y="2477459"/>
                  <a:pt x="2837595" y="2493116"/>
                  <a:pt x="2849773" y="2510515"/>
                </a:cubicBezTo>
                <a:cubicBezTo>
                  <a:pt x="2849773" y="2498336"/>
                  <a:pt x="2849773" y="2486158"/>
                  <a:pt x="2842815" y="2470500"/>
                </a:cubicBezTo>
                <a:cubicBezTo>
                  <a:pt x="2828027" y="2456582"/>
                  <a:pt x="2819327" y="2450492"/>
                  <a:pt x="2814543" y="2449622"/>
                </a:cubicBezTo>
                <a:close/>
                <a:moveTo>
                  <a:pt x="1372693" y="2258246"/>
                </a:moveTo>
                <a:cubicBezTo>
                  <a:pt x="1395310" y="2294781"/>
                  <a:pt x="1414449" y="2334796"/>
                  <a:pt x="1426627" y="2383510"/>
                </a:cubicBezTo>
                <a:cubicBezTo>
                  <a:pt x="1440545" y="2390469"/>
                  <a:pt x="1456203" y="2397429"/>
                  <a:pt x="1475341" y="2400908"/>
                </a:cubicBezTo>
                <a:cubicBezTo>
                  <a:pt x="1484040" y="2385250"/>
                  <a:pt x="1492738" y="2371331"/>
                  <a:pt x="1501437" y="2355674"/>
                </a:cubicBezTo>
                <a:cubicBezTo>
                  <a:pt x="1450984" y="2306960"/>
                  <a:pt x="1404009" y="2268684"/>
                  <a:pt x="1372693" y="2258246"/>
                </a:cubicBezTo>
                <a:close/>
                <a:moveTo>
                  <a:pt x="3730107" y="2112103"/>
                </a:moveTo>
                <a:cubicBezTo>
                  <a:pt x="3717929" y="2117322"/>
                  <a:pt x="3705749" y="2122542"/>
                  <a:pt x="3695311" y="2127761"/>
                </a:cubicBezTo>
                <a:cubicBezTo>
                  <a:pt x="3698790" y="2131241"/>
                  <a:pt x="3698790" y="2132981"/>
                  <a:pt x="3702269" y="2136461"/>
                </a:cubicBezTo>
                <a:cubicBezTo>
                  <a:pt x="3702269" y="2138200"/>
                  <a:pt x="3704010" y="2138200"/>
                  <a:pt x="3705749" y="2138200"/>
                </a:cubicBezTo>
                <a:cubicBezTo>
                  <a:pt x="3714448" y="2132981"/>
                  <a:pt x="3724887" y="2129501"/>
                  <a:pt x="3733587" y="2124282"/>
                </a:cubicBezTo>
                <a:cubicBezTo>
                  <a:pt x="3735325" y="2122542"/>
                  <a:pt x="3735325" y="2119063"/>
                  <a:pt x="3735325" y="2117322"/>
                </a:cubicBezTo>
                <a:cubicBezTo>
                  <a:pt x="3733587" y="2115583"/>
                  <a:pt x="3731846" y="2113843"/>
                  <a:pt x="3730107" y="2112103"/>
                </a:cubicBezTo>
                <a:close/>
                <a:moveTo>
                  <a:pt x="3667474" y="2082527"/>
                </a:moveTo>
                <a:cubicBezTo>
                  <a:pt x="3630939" y="2098185"/>
                  <a:pt x="3596142" y="2113843"/>
                  <a:pt x="3570046" y="2126021"/>
                </a:cubicBezTo>
                <a:cubicBezTo>
                  <a:pt x="3577005" y="2148639"/>
                  <a:pt x="3582225" y="2169517"/>
                  <a:pt x="3589183" y="2190394"/>
                </a:cubicBezTo>
                <a:cubicBezTo>
                  <a:pt x="3617020" y="2178215"/>
                  <a:pt x="3644857" y="2166037"/>
                  <a:pt x="3669215" y="2155598"/>
                </a:cubicBezTo>
                <a:cubicBezTo>
                  <a:pt x="3669215" y="2150378"/>
                  <a:pt x="3670954" y="2145160"/>
                  <a:pt x="3670954" y="2139940"/>
                </a:cubicBezTo>
                <a:cubicBezTo>
                  <a:pt x="3648336" y="2150378"/>
                  <a:pt x="3627459" y="2160817"/>
                  <a:pt x="3599623" y="2166037"/>
                </a:cubicBezTo>
                <a:cubicBezTo>
                  <a:pt x="3660515" y="2131241"/>
                  <a:pt x="3643117" y="2131241"/>
                  <a:pt x="3634418" y="2126021"/>
                </a:cubicBezTo>
                <a:cubicBezTo>
                  <a:pt x="3648336" y="2120803"/>
                  <a:pt x="3658775" y="2117322"/>
                  <a:pt x="3670954" y="2112103"/>
                </a:cubicBezTo>
                <a:cubicBezTo>
                  <a:pt x="3670954" y="2106884"/>
                  <a:pt x="3670954" y="2103405"/>
                  <a:pt x="3670954" y="2099925"/>
                </a:cubicBezTo>
                <a:cubicBezTo>
                  <a:pt x="3669215" y="2092965"/>
                  <a:pt x="3669215" y="2087747"/>
                  <a:pt x="3667474" y="2082527"/>
                </a:cubicBezTo>
                <a:close/>
                <a:moveTo>
                  <a:pt x="3738805" y="2072089"/>
                </a:moveTo>
                <a:cubicBezTo>
                  <a:pt x="3730107" y="2075568"/>
                  <a:pt x="3721408" y="2079047"/>
                  <a:pt x="3712709" y="2082527"/>
                </a:cubicBezTo>
                <a:cubicBezTo>
                  <a:pt x="3714448" y="2084266"/>
                  <a:pt x="3717929" y="2089486"/>
                  <a:pt x="3721408" y="2092965"/>
                </a:cubicBezTo>
                <a:cubicBezTo>
                  <a:pt x="3726627" y="2089486"/>
                  <a:pt x="3731846" y="2087747"/>
                  <a:pt x="3737066" y="2086006"/>
                </a:cubicBezTo>
                <a:cubicBezTo>
                  <a:pt x="3737066" y="2080787"/>
                  <a:pt x="3737066" y="2075568"/>
                  <a:pt x="3738805" y="2072089"/>
                </a:cubicBezTo>
                <a:close/>
                <a:moveTo>
                  <a:pt x="3698790" y="2068608"/>
                </a:moveTo>
                <a:cubicBezTo>
                  <a:pt x="3691831" y="2072089"/>
                  <a:pt x="3684873" y="2075568"/>
                  <a:pt x="3676173" y="2079047"/>
                </a:cubicBezTo>
                <a:cubicBezTo>
                  <a:pt x="3676173" y="2084266"/>
                  <a:pt x="3676173" y="2089486"/>
                  <a:pt x="3677913" y="2096446"/>
                </a:cubicBezTo>
                <a:cubicBezTo>
                  <a:pt x="3677913" y="2099925"/>
                  <a:pt x="3679653" y="2103405"/>
                  <a:pt x="3681392" y="2106884"/>
                </a:cubicBezTo>
                <a:cubicBezTo>
                  <a:pt x="3693570" y="2103405"/>
                  <a:pt x="3704010" y="2098185"/>
                  <a:pt x="3714448" y="2094705"/>
                </a:cubicBezTo>
                <a:cubicBezTo>
                  <a:pt x="3712709" y="2091226"/>
                  <a:pt x="3710969" y="2087747"/>
                  <a:pt x="3709229" y="2084266"/>
                </a:cubicBezTo>
                <a:cubicBezTo>
                  <a:pt x="3697051" y="2087747"/>
                  <a:pt x="3688352" y="2091226"/>
                  <a:pt x="3677913" y="2096446"/>
                </a:cubicBezTo>
                <a:cubicBezTo>
                  <a:pt x="3686611" y="2091226"/>
                  <a:pt x="3697051" y="2087747"/>
                  <a:pt x="3707489" y="2082527"/>
                </a:cubicBezTo>
                <a:cubicBezTo>
                  <a:pt x="3704010" y="2077307"/>
                  <a:pt x="3700530" y="2073828"/>
                  <a:pt x="3698790" y="2068608"/>
                </a:cubicBezTo>
                <a:close/>
                <a:moveTo>
                  <a:pt x="3744025" y="2049471"/>
                </a:moveTo>
                <a:cubicBezTo>
                  <a:pt x="3738805" y="2049471"/>
                  <a:pt x="3735325" y="2051211"/>
                  <a:pt x="3731846" y="2052950"/>
                </a:cubicBezTo>
                <a:cubicBezTo>
                  <a:pt x="3735325" y="2058170"/>
                  <a:pt x="3735325" y="2063390"/>
                  <a:pt x="3735325" y="2065129"/>
                </a:cubicBezTo>
                <a:cubicBezTo>
                  <a:pt x="3731846" y="2063390"/>
                  <a:pt x="3730107" y="2059910"/>
                  <a:pt x="3726627" y="2056430"/>
                </a:cubicBezTo>
                <a:cubicBezTo>
                  <a:pt x="3719668" y="2059910"/>
                  <a:pt x="3712709" y="2063390"/>
                  <a:pt x="3704010" y="2065129"/>
                </a:cubicBezTo>
                <a:cubicBezTo>
                  <a:pt x="3705749" y="2070349"/>
                  <a:pt x="3707489" y="2073828"/>
                  <a:pt x="3710969" y="2079047"/>
                </a:cubicBezTo>
                <a:cubicBezTo>
                  <a:pt x="3721408" y="2073828"/>
                  <a:pt x="3730107" y="2070349"/>
                  <a:pt x="3740545" y="2065129"/>
                </a:cubicBezTo>
                <a:cubicBezTo>
                  <a:pt x="3742285" y="2061649"/>
                  <a:pt x="3745765" y="2058170"/>
                  <a:pt x="3750983" y="2058170"/>
                </a:cubicBezTo>
                <a:close/>
                <a:moveTo>
                  <a:pt x="3684873" y="2042512"/>
                </a:moveTo>
                <a:cubicBezTo>
                  <a:pt x="3681392" y="2042512"/>
                  <a:pt x="3677913" y="2044251"/>
                  <a:pt x="3674433" y="2045991"/>
                </a:cubicBezTo>
                <a:cubicBezTo>
                  <a:pt x="3676173" y="2054691"/>
                  <a:pt x="3676173" y="2061649"/>
                  <a:pt x="3676173" y="2066869"/>
                </a:cubicBezTo>
                <a:cubicBezTo>
                  <a:pt x="3681392" y="2065129"/>
                  <a:pt x="3688352" y="2061649"/>
                  <a:pt x="3693570" y="2058170"/>
                </a:cubicBezTo>
                <a:cubicBezTo>
                  <a:pt x="3690091" y="2052950"/>
                  <a:pt x="3688352" y="2047731"/>
                  <a:pt x="3684873" y="2042512"/>
                </a:cubicBezTo>
                <a:close/>
                <a:moveTo>
                  <a:pt x="3707489" y="2035552"/>
                </a:moveTo>
                <a:cubicBezTo>
                  <a:pt x="3702269" y="2037292"/>
                  <a:pt x="3697051" y="2039033"/>
                  <a:pt x="3690091" y="2042512"/>
                </a:cubicBezTo>
                <a:cubicBezTo>
                  <a:pt x="3691831" y="2047731"/>
                  <a:pt x="3695311" y="2052950"/>
                  <a:pt x="3697051" y="2058170"/>
                </a:cubicBezTo>
                <a:cubicBezTo>
                  <a:pt x="3704010" y="2054691"/>
                  <a:pt x="3710969" y="2051211"/>
                  <a:pt x="3716188" y="2047731"/>
                </a:cubicBezTo>
                <a:cubicBezTo>
                  <a:pt x="3712709" y="2044251"/>
                  <a:pt x="3710969" y="2039033"/>
                  <a:pt x="3707489" y="2035552"/>
                </a:cubicBezTo>
                <a:close/>
                <a:moveTo>
                  <a:pt x="3723147" y="2030333"/>
                </a:moveTo>
                <a:cubicBezTo>
                  <a:pt x="3724887" y="2033813"/>
                  <a:pt x="3726627" y="2037292"/>
                  <a:pt x="3728367" y="2040772"/>
                </a:cubicBezTo>
                <a:cubicBezTo>
                  <a:pt x="3730107" y="2040772"/>
                  <a:pt x="3733587" y="2039033"/>
                  <a:pt x="3735325" y="2037292"/>
                </a:cubicBezTo>
                <a:lnTo>
                  <a:pt x="3730107" y="2030333"/>
                </a:lnTo>
                <a:cubicBezTo>
                  <a:pt x="3728367" y="2030333"/>
                  <a:pt x="3724887" y="2030333"/>
                  <a:pt x="3723147" y="2030333"/>
                </a:cubicBezTo>
                <a:close/>
                <a:moveTo>
                  <a:pt x="3686611" y="2028593"/>
                </a:moveTo>
                <a:cubicBezTo>
                  <a:pt x="3688352" y="2033813"/>
                  <a:pt x="3690091" y="2037292"/>
                  <a:pt x="3691831" y="2039033"/>
                </a:cubicBezTo>
                <a:lnTo>
                  <a:pt x="3707489" y="2032073"/>
                </a:lnTo>
                <a:cubicBezTo>
                  <a:pt x="3705749" y="2032073"/>
                  <a:pt x="3705749" y="2030333"/>
                  <a:pt x="3704010" y="2028593"/>
                </a:cubicBezTo>
                <a:cubicBezTo>
                  <a:pt x="3698790" y="2028593"/>
                  <a:pt x="3691831" y="2028593"/>
                  <a:pt x="3686611" y="2028593"/>
                </a:cubicBezTo>
                <a:close/>
                <a:moveTo>
                  <a:pt x="3669215" y="2026854"/>
                </a:moveTo>
                <a:cubicBezTo>
                  <a:pt x="3672694" y="2033813"/>
                  <a:pt x="3674433" y="2039033"/>
                  <a:pt x="3676173" y="2044251"/>
                </a:cubicBezTo>
                <a:lnTo>
                  <a:pt x="3686611" y="2040772"/>
                </a:lnTo>
                <a:cubicBezTo>
                  <a:pt x="3684873" y="2037292"/>
                  <a:pt x="3681392" y="2032073"/>
                  <a:pt x="3679653" y="2028593"/>
                </a:cubicBezTo>
                <a:cubicBezTo>
                  <a:pt x="3676173" y="2028593"/>
                  <a:pt x="3672694" y="2028593"/>
                  <a:pt x="3669215" y="2026854"/>
                </a:cubicBezTo>
                <a:close/>
                <a:moveTo>
                  <a:pt x="3531771" y="2011195"/>
                </a:moveTo>
                <a:cubicBezTo>
                  <a:pt x="3533511" y="2016415"/>
                  <a:pt x="3535250" y="2019894"/>
                  <a:pt x="3536990" y="2025114"/>
                </a:cubicBezTo>
                <a:cubicBezTo>
                  <a:pt x="3540469" y="2032073"/>
                  <a:pt x="3547428" y="2040772"/>
                  <a:pt x="3549169" y="2047731"/>
                </a:cubicBezTo>
                <a:cubicBezTo>
                  <a:pt x="3547428" y="2045991"/>
                  <a:pt x="3543949" y="2042512"/>
                  <a:pt x="3542210" y="2040772"/>
                </a:cubicBezTo>
                <a:cubicBezTo>
                  <a:pt x="3550908" y="2068608"/>
                  <a:pt x="3561347" y="2096446"/>
                  <a:pt x="3571785" y="2122542"/>
                </a:cubicBezTo>
                <a:cubicBezTo>
                  <a:pt x="3596142" y="2108624"/>
                  <a:pt x="3634418" y="2089486"/>
                  <a:pt x="3667474" y="2072089"/>
                </a:cubicBezTo>
                <a:cubicBezTo>
                  <a:pt x="3665734" y="2065129"/>
                  <a:pt x="3663995" y="2056430"/>
                  <a:pt x="3662255" y="2049471"/>
                </a:cubicBezTo>
                <a:cubicBezTo>
                  <a:pt x="3658775" y="2042512"/>
                  <a:pt x="3657036" y="2033813"/>
                  <a:pt x="3653555" y="2026854"/>
                </a:cubicBezTo>
                <a:cubicBezTo>
                  <a:pt x="3611801" y="2025114"/>
                  <a:pt x="3571785" y="2019894"/>
                  <a:pt x="3531771" y="2011195"/>
                </a:cubicBezTo>
                <a:close/>
                <a:moveTo>
                  <a:pt x="6831733" y="1431054"/>
                </a:moveTo>
                <a:lnTo>
                  <a:pt x="6831562" y="1431605"/>
                </a:lnTo>
                <a:cubicBezTo>
                  <a:pt x="6829214" y="1433070"/>
                  <a:pt x="6824973" y="1433803"/>
                  <a:pt x="6818231" y="1433586"/>
                </a:cubicBezTo>
                <a:close/>
                <a:moveTo>
                  <a:pt x="4238125" y="908170"/>
                </a:moveTo>
                <a:cubicBezTo>
                  <a:pt x="4234645" y="908170"/>
                  <a:pt x="4232905" y="909909"/>
                  <a:pt x="4231165" y="911650"/>
                </a:cubicBezTo>
                <a:cubicBezTo>
                  <a:pt x="4236385" y="920349"/>
                  <a:pt x="4243344" y="929047"/>
                  <a:pt x="4248564" y="936007"/>
                </a:cubicBezTo>
                <a:cubicBezTo>
                  <a:pt x="4241604" y="923828"/>
                  <a:pt x="4238125" y="915129"/>
                  <a:pt x="4238125" y="908170"/>
                </a:cubicBezTo>
                <a:close/>
                <a:moveTo>
                  <a:pt x="4312936" y="852496"/>
                </a:moveTo>
                <a:cubicBezTo>
                  <a:pt x="4299017" y="862936"/>
                  <a:pt x="4285099" y="873374"/>
                  <a:pt x="4271181" y="883813"/>
                </a:cubicBezTo>
                <a:cubicBezTo>
                  <a:pt x="4276401" y="892511"/>
                  <a:pt x="4279879" y="899471"/>
                  <a:pt x="4285099" y="908170"/>
                </a:cubicBezTo>
                <a:lnTo>
                  <a:pt x="4292058" y="901210"/>
                </a:lnTo>
                <a:cubicBezTo>
                  <a:pt x="4299017" y="885552"/>
                  <a:pt x="4305977" y="869894"/>
                  <a:pt x="4312936" y="852496"/>
                </a:cubicBezTo>
                <a:close/>
                <a:moveTo>
                  <a:pt x="4170273" y="692435"/>
                </a:moveTo>
                <a:cubicBezTo>
                  <a:pt x="4180711" y="718533"/>
                  <a:pt x="4185931" y="737670"/>
                  <a:pt x="4182452" y="744630"/>
                </a:cubicBezTo>
                <a:cubicBezTo>
                  <a:pt x="4182452" y="751589"/>
                  <a:pt x="4182452" y="756809"/>
                  <a:pt x="4182452" y="762027"/>
                </a:cubicBezTo>
                <a:cubicBezTo>
                  <a:pt x="4191151" y="768987"/>
                  <a:pt x="4199849" y="775946"/>
                  <a:pt x="4208548" y="779425"/>
                </a:cubicBezTo>
                <a:cubicBezTo>
                  <a:pt x="4213767" y="786384"/>
                  <a:pt x="4217247" y="795083"/>
                  <a:pt x="4222467" y="802043"/>
                </a:cubicBezTo>
                <a:lnTo>
                  <a:pt x="4212027" y="803782"/>
                </a:lnTo>
                <a:cubicBezTo>
                  <a:pt x="4196371" y="786384"/>
                  <a:pt x="4187670" y="777686"/>
                  <a:pt x="4182452" y="772466"/>
                </a:cubicBezTo>
                <a:cubicBezTo>
                  <a:pt x="4182452" y="774205"/>
                  <a:pt x="4182452" y="774205"/>
                  <a:pt x="4182452" y="775946"/>
                </a:cubicBezTo>
                <a:cubicBezTo>
                  <a:pt x="4199849" y="802043"/>
                  <a:pt x="4260743" y="876853"/>
                  <a:pt x="4182452" y="821180"/>
                </a:cubicBezTo>
                <a:cubicBezTo>
                  <a:pt x="4182452" y="822920"/>
                  <a:pt x="4182452" y="824660"/>
                  <a:pt x="4182452" y="826400"/>
                </a:cubicBezTo>
                <a:cubicBezTo>
                  <a:pt x="4192890" y="850757"/>
                  <a:pt x="4208548" y="878593"/>
                  <a:pt x="4225946" y="904690"/>
                </a:cubicBezTo>
                <a:cubicBezTo>
                  <a:pt x="4229425" y="901210"/>
                  <a:pt x="4231165" y="899471"/>
                  <a:pt x="4234645" y="897731"/>
                </a:cubicBezTo>
                <a:cubicBezTo>
                  <a:pt x="4234645" y="876853"/>
                  <a:pt x="4245083" y="864675"/>
                  <a:pt x="4252043" y="849017"/>
                </a:cubicBezTo>
                <a:cubicBezTo>
                  <a:pt x="4257262" y="857716"/>
                  <a:pt x="4262481" y="868154"/>
                  <a:pt x="4267701" y="876853"/>
                </a:cubicBezTo>
                <a:cubicBezTo>
                  <a:pt x="4272921" y="873374"/>
                  <a:pt x="4278139" y="869894"/>
                  <a:pt x="4283359" y="868154"/>
                </a:cubicBezTo>
                <a:cubicBezTo>
                  <a:pt x="4299017" y="855976"/>
                  <a:pt x="4309457" y="843797"/>
                  <a:pt x="4316415" y="833359"/>
                </a:cubicBezTo>
                <a:cubicBezTo>
                  <a:pt x="4319895" y="819440"/>
                  <a:pt x="4321635" y="802043"/>
                  <a:pt x="4323374" y="782905"/>
                </a:cubicBezTo>
                <a:cubicBezTo>
                  <a:pt x="4319895" y="779425"/>
                  <a:pt x="4316415" y="777686"/>
                  <a:pt x="4311195" y="777686"/>
                </a:cubicBezTo>
                <a:cubicBezTo>
                  <a:pt x="4236385" y="767247"/>
                  <a:pt x="4231165" y="708094"/>
                  <a:pt x="4170273" y="692435"/>
                </a:cubicBezTo>
                <a:close/>
                <a:moveTo>
                  <a:pt x="3268180" y="656462"/>
                </a:moveTo>
                <a:lnTo>
                  <a:pt x="3269024" y="657401"/>
                </a:lnTo>
                <a:lnTo>
                  <a:pt x="3269063" y="657640"/>
                </a:lnTo>
                <a:close/>
                <a:moveTo>
                  <a:pt x="3183813" y="584569"/>
                </a:moveTo>
                <a:cubicBezTo>
                  <a:pt x="3183813" y="598487"/>
                  <a:pt x="3183813" y="614146"/>
                  <a:pt x="3183813" y="629804"/>
                </a:cubicBezTo>
                <a:cubicBezTo>
                  <a:pt x="3230788" y="661120"/>
                  <a:pt x="3281242" y="701135"/>
                  <a:pt x="3279502" y="680257"/>
                </a:cubicBezTo>
                <a:cubicBezTo>
                  <a:pt x="3274282" y="673298"/>
                  <a:pt x="3272543" y="666339"/>
                  <a:pt x="3270802" y="659380"/>
                </a:cubicBezTo>
                <a:lnTo>
                  <a:pt x="3269024" y="657401"/>
                </a:lnTo>
                <a:lnTo>
                  <a:pt x="3263844" y="626324"/>
                </a:lnTo>
                <a:cubicBezTo>
                  <a:pt x="3255145" y="619364"/>
                  <a:pt x="3244705" y="614146"/>
                  <a:pt x="3232527" y="608926"/>
                </a:cubicBezTo>
                <a:lnTo>
                  <a:pt x="3268180" y="656462"/>
                </a:lnTo>
                <a:lnTo>
                  <a:pt x="3246446" y="632278"/>
                </a:lnTo>
                <a:cubicBezTo>
                  <a:pt x="3223611" y="609035"/>
                  <a:pt x="3204690" y="596313"/>
                  <a:pt x="3183813" y="584569"/>
                </a:cubicBezTo>
                <a:close/>
                <a:moveTo>
                  <a:pt x="5111498" y="476702"/>
                </a:moveTo>
                <a:cubicBezTo>
                  <a:pt x="5109759" y="481921"/>
                  <a:pt x="5108019" y="487141"/>
                  <a:pt x="5106279" y="492360"/>
                </a:cubicBezTo>
                <a:cubicBezTo>
                  <a:pt x="5113239" y="495840"/>
                  <a:pt x="5120197" y="499320"/>
                  <a:pt x="5127156" y="502799"/>
                </a:cubicBezTo>
                <a:cubicBezTo>
                  <a:pt x="5121937" y="494100"/>
                  <a:pt x="5116718" y="485401"/>
                  <a:pt x="5111498" y="476702"/>
                </a:cubicBezTo>
                <a:close/>
                <a:moveTo>
                  <a:pt x="3195992" y="464523"/>
                </a:moveTo>
                <a:cubicBezTo>
                  <a:pt x="3195992" y="474963"/>
                  <a:pt x="3195992" y="483662"/>
                  <a:pt x="3194252" y="494100"/>
                </a:cubicBezTo>
                <a:cubicBezTo>
                  <a:pt x="3216869" y="509758"/>
                  <a:pt x="3236007" y="523677"/>
                  <a:pt x="3242966" y="532376"/>
                </a:cubicBezTo>
                <a:cubicBezTo>
                  <a:pt x="3246445" y="525416"/>
                  <a:pt x="3232527" y="499320"/>
                  <a:pt x="3195992" y="464523"/>
                </a:cubicBezTo>
                <a:close/>
                <a:moveTo>
                  <a:pt x="5095841" y="450606"/>
                </a:moveTo>
                <a:cubicBezTo>
                  <a:pt x="5090622" y="459305"/>
                  <a:pt x="5083662" y="468003"/>
                  <a:pt x="5074963" y="480181"/>
                </a:cubicBezTo>
                <a:cubicBezTo>
                  <a:pt x="5074963" y="481921"/>
                  <a:pt x="5076703" y="481921"/>
                  <a:pt x="5078443" y="480181"/>
                </a:cubicBezTo>
                <a:lnTo>
                  <a:pt x="5102799" y="461044"/>
                </a:lnTo>
                <a:cubicBezTo>
                  <a:pt x="5101060" y="457565"/>
                  <a:pt x="5097581" y="454085"/>
                  <a:pt x="5095841" y="450606"/>
                </a:cubicBezTo>
                <a:close/>
                <a:moveTo>
                  <a:pt x="3138579" y="427988"/>
                </a:moveTo>
                <a:lnTo>
                  <a:pt x="3122920" y="438427"/>
                </a:lnTo>
                <a:cubicBezTo>
                  <a:pt x="3138579" y="450606"/>
                  <a:pt x="3155976" y="464523"/>
                  <a:pt x="3173374" y="476702"/>
                </a:cubicBezTo>
                <a:lnTo>
                  <a:pt x="3183813" y="452345"/>
                </a:lnTo>
                <a:cubicBezTo>
                  <a:pt x="3180333" y="450606"/>
                  <a:pt x="3178594" y="448865"/>
                  <a:pt x="3175114" y="445386"/>
                </a:cubicBezTo>
                <a:cubicBezTo>
                  <a:pt x="3168155" y="448865"/>
                  <a:pt x="3154236" y="440166"/>
                  <a:pt x="3138579" y="427988"/>
                </a:cubicBezTo>
                <a:close/>
                <a:moveTo>
                  <a:pt x="3129010" y="388843"/>
                </a:moveTo>
                <a:cubicBezTo>
                  <a:pt x="3124660" y="388408"/>
                  <a:pt x="3122051" y="389713"/>
                  <a:pt x="3121181" y="393193"/>
                </a:cubicBezTo>
                <a:lnTo>
                  <a:pt x="3136839" y="405371"/>
                </a:lnTo>
                <a:cubicBezTo>
                  <a:pt x="3140318" y="401892"/>
                  <a:pt x="3143798" y="398411"/>
                  <a:pt x="3147277" y="394932"/>
                </a:cubicBezTo>
                <a:cubicBezTo>
                  <a:pt x="3139448" y="391452"/>
                  <a:pt x="3133359" y="389278"/>
                  <a:pt x="3129010" y="388843"/>
                </a:cubicBezTo>
                <a:close/>
                <a:moveTo>
                  <a:pt x="3347353" y="349697"/>
                </a:moveTo>
                <a:cubicBezTo>
                  <a:pt x="3345613" y="351438"/>
                  <a:pt x="3342133" y="353178"/>
                  <a:pt x="3340394" y="356657"/>
                </a:cubicBezTo>
                <a:lnTo>
                  <a:pt x="3349093" y="353178"/>
                </a:lnTo>
                <a:cubicBezTo>
                  <a:pt x="3349093" y="351438"/>
                  <a:pt x="3347353" y="351438"/>
                  <a:pt x="3347353" y="349697"/>
                </a:cubicBezTo>
                <a:close/>
                <a:moveTo>
                  <a:pt x="4711347" y="321861"/>
                </a:moveTo>
                <a:lnTo>
                  <a:pt x="4680031" y="347958"/>
                </a:lnTo>
                <a:cubicBezTo>
                  <a:pt x="4686990" y="356657"/>
                  <a:pt x="4700909" y="354917"/>
                  <a:pt x="4718307" y="347958"/>
                </a:cubicBezTo>
                <a:cubicBezTo>
                  <a:pt x="4716567" y="340998"/>
                  <a:pt x="4716567" y="334039"/>
                  <a:pt x="4716567" y="327081"/>
                </a:cubicBezTo>
                <a:cubicBezTo>
                  <a:pt x="4714827" y="325340"/>
                  <a:pt x="4713087" y="323601"/>
                  <a:pt x="4711347" y="321861"/>
                </a:cubicBezTo>
                <a:close/>
                <a:moveTo>
                  <a:pt x="3552648" y="294024"/>
                </a:moveTo>
                <a:cubicBezTo>
                  <a:pt x="3545689" y="300983"/>
                  <a:pt x="3536990" y="309682"/>
                  <a:pt x="3526551" y="318381"/>
                </a:cubicBezTo>
                <a:cubicBezTo>
                  <a:pt x="3545689" y="316641"/>
                  <a:pt x="3561347" y="309682"/>
                  <a:pt x="3592663" y="340998"/>
                </a:cubicBezTo>
                <a:close/>
                <a:moveTo>
                  <a:pt x="3502194" y="233132"/>
                </a:moveTo>
                <a:lnTo>
                  <a:pt x="3503103" y="234209"/>
                </a:lnTo>
                <a:lnTo>
                  <a:pt x="3502127" y="233170"/>
                </a:lnTo>
                <a:close/>
                <a:moveTo>
                  <a:pt x="3143798" y="0"/>
                </a:moveTo>
                <a:cubicBezTo>
                  <a:pt x="3187292" y="60893"/>
                  <a:pt x="3232527" y="121785"/>
                  <a:pt x="3248186" y="161800"/>
                </a:cubicBezTo>
                <a:cubicBezTo>
                  <a:pt x="3314297" y="233132"/>
                  <a:pt x="3314297" y="189638"/>
                  <a:pt x="3303859" y="140922"/>
                </a:cubicBezTo>
                <a:lnTo>
                  <a:pt x="3413465" y="273147"/>
                </a:lnTo>
                <a:cubicBezTo>
                  <a:pt x="3437822" y="278366"/>
                  <a:pt x="3387367" y="205295"/>
                  <a:pt x="3368230" y="170499"/>
                </a:cubicBezTo>
                <a:cubicBezTo>
                  <a:pt x="3397807" y="215734"/>
                  <a:pt x="3420424" y="243570"/>
                  <a:pt x="3439562" y="266188"/>
                </a:cubicBezTo>
                <a:cubicBezTo>
                  <a:pt x="3458699" y="250530"/>
                  <a:pt x="3479577" y="238352"/>
                  <a:pt x="3493496" y="224433"/>
                </a:cubicBezTo>
                <a:cubicBezTo>
                  <a:pt x="3521332" y="208775"/>
                  <a:pt x="3547428" y="200076"/>
                  <a:pt x="3566567" y="201816"/>
                </a:cubicBezTo>
                <a:cubicBezTo>
                  <a:pt x="3552648" y="207035"/>
                  <a:pt x="3528291" y="217474"/>
                  <a:pt x="3500455" y="231392"/>
                </a:cubicBezTo>
                <a:lnTo>
                  <a:pt x="3502127" y="233170"/>
                </a:lnTo>
                <a:lnTo>
                  <a:pt x="3441301" y="267927"/>
                </a:lnTo>
                <a:cubicBezTo>
                  <a:pt x="3469139" y="299244"/>
                  <a:pt x="3488276" y="313162"/>
                  <a:pt x="3503934" y="316641"/>
                </a:cubicBezTo>
                <a:cubicBezTo>
                  <a:pt x="3519592" y="307943"/>
                  <a:pt x="3533511" y="297504"/>
                  <a:pt x="3549169" y="288805"/>
                </a:cubicBezTo>
                <a:lnTo>
                  <a:pt x="3503103" y="234209"/>
                </a:lnTo>
                <a:lnTo>
                  <a:pt x="3527639" y="260316"/>
                </a:lnTo>
                <a:cubicBezTo>
                  <a:pt x="3536120" y="269668"/>
                  <a:pt x="3543949" y="278366"/>
                  <a:pt x="3550908" y="285325"/>
                </a:cubicBezTo>
                <a:cubicBezTo>
                  <a:pt x="3556127" y="281846"/>
                  <a:pt x="3563086" y="276626"/>
                  <a:pt x="3568306" y="273147"/>
                </a:cubicBezTo>
                <a:cubicBezTo>
                  <a:pt x="3564827" y="278366"/>
                  <a:pt x="3559607" y="283586"/>
                  <a:pt x="3554388" y="288805"/>
                </a:cubicBezTo>
                <a:cubicBezTo>
                  <a:pt x="3578745" y="314902"/>
                  <a:pt x="3599623" y="332300"/>
                  <a:pt x="3620499" y="349697"/>
                </a:cubicBezTo>
                <a:cubicBezTo>
                  <a:pt x="3632678" y="344479"/>
                  <a:pt x="3643117" y="339259"/>
                  <a:pt x="3653555" y="335780"/>
                </a:cubicBezTo>
                <a:lnTo>
                  <a:pt x="3606582" y="271408"/>
                </a:lnTo>
                <a:cubicBezTo>
                  <a:pt x="3627459" y="290545"/>
                  <a:pt x="3655296" y="314902"/>
                  <a:pt x="3676173" y="327081"/>
                </a:cubicBezTo>
                <a:cubicBezTo>
                  <a:pt x="3683132" y="325340"/>
                  <a:pt x="3691831" y="320122"/>
                  <a:pt x="3698790" y="318381"/>
                </a:cubicBezTo>
                <a:cubicBezTo>
                  <a:pt x="3695311" y="307943"/>
                  <a:pt x="3688352" y="295765"/>
                  <a:pt x="3674433" y="274887"/>
                </a:cubicBezTo>
                <a:lnTo>
                  <a:pt x="3705749" y="314902"/>
                </a:lnTo>
                <a:cubicBezTo>
                  <a:pt x="3724887" y="307943"/>
                  <a:pt x="3738805" y="304463"/>
                  <a:pt x="3756203" y="299244"/>
                </a:cubicBezTo>
                <a:lnTo>
                  <a:pt x="3723147" y="262709"/>
                </a:lnTo>
                <a:cubicBezTo>
                  <a:pt x="3735325" y="273147"/>
                  <a:pt x="3747504" y="285325"/>
                  <a:pt x="3761423" y="297504"/>
                </a:cubicBezTo>
                <a:cubicBezTo>
                  <a:pt x="3996294" y="224433"/>
                  <a:pt x="4076325" y="294024"/>
                  <a:pt x="4175492" y="335780"/>
                </a:cubicBezTo>
                <a:cubicBezTo>
                  <a:pt x="4187670" y="323601"/>
                  <a:pt x="4201589" y="313162"/>
                  <a:pt x="4212027" y="304463"/>
                </a:cubicBezTo>
                <a:cubicBezTo>
                  <a:pt x="4215508" y="285325"/>
                  <a:pt x="4217247" y="264448"/>
                  <a:pt x="4215508" y="238352"/>
                </a:cubicBezTo>
                <a:cubicBezTo>
                  <a:pt x="4224207" y="254009"/>
                  <a:pt x="4229425" y="267927"/>
                  <a:pt x="4234645" y="280106"/>
                </a:cubicBezTo>
                <a:cubicBezTo>
                  <a:pt x="4234645" y="280106"/>
                  <a:pt x="4236385" y="278366"/>
                  <a:pt x="4236385" y="278366"/>
                </a:cubicBezTo>
                <a:cubicBezTo>
                  <a:pt x="4429501" y="262709"/>
                  <a:pt x="4455599" y="398411"/>
                  <a:pt x="4707867" y="318381"/>
                </a:cubicBezTo>
                <a:cubicBezTo>
                  <a:pt x="4688730" y="302724"/>
                  <a:pt x="4669593" y="287066"/>
                  <a:pt x="4669593" y="260968"/>
                </a:cubicBezTo>
                <a:cubicBezTo>
                  <a:pt x="4685251" y="281846"/>
                  <a:pt x="4700909" y="299244"/>
                  <a:pt x="4716567" y="313162"/>
                </a:cubicBezTo>
                <a:cubicBezTo>
                  <a:pt x="4720046" y="187897"/>
                  <a:pt x="4826173" y="186157"/>
                  <a:pt x="4913163" y="175719"/>
                </a:cubicBezTo>
                <a:cubicBezTo>
                  <a:pt x="4890546" y="132225"/>
                  <a:pt x="4876627" y="99168"/>
                  <a:pt x="4932300" y="133964"/>
                </a:cubicBezTo>
                <a:cubicBezTo>
                  <a:pt x="4939259" y="147882"/>
                  <a:pt x="4944479" y="156581"/>
                  <a:pt x="4951437" y="168760"/>
                </a:cubicBezTo>
                <a:cubicBezTo>
                  <a:pt x="4979275" y="163540"/>
                  <a:pt x="5003632" y="153101"/>
                  <a:pt x="5017549" y="132225"/>
                </a:cubicBezTo>
                <a:cubicBezTo>
                  <a:pt x="5036688" y="207035"/>
                  <a:pt x="5043647" y="269667"/>
                  <a:pt x="5045387" y="328820"/>
                </a:cubicBezTo>
                <a:cubicBezTo>
                  <a:pt x="5048867" y="335780"/>
                  <a:pt x="5052346" y="344479"/>
                  <a:pt x="5055825" y="349697"/>
                </a:cubicBezTo>
                <a:lnTo>
                  <a:pt x="5059305" y="344479"/>
                </a:lnTo>
                <a:cubicBezTo>
                  <a:pt x="5057565" y="347958"/>
                  <a:pt x="5057565" y="349697"/>
                  <a:pt x="5057565" y="353178"/>
                </a:cubicBezTo>
                <a:cubicBezTo>
                  <a:pt x="5064525" y="363616"/>
                  <a:pt x="5071483" y="377535"/>
                  <a:pt x="5078443" y="389713"/>
                </a:cubicBezTo>
                <a:cubicBezTo>
                  <a:pt x="5081921" y="391452"/>
                  <a:pt x="5083662" y="391452"/>
                  <a:pt x="5087141" y="393193"/>
                </a:cubicBezTo>
                <a:cubicBezTo>
                  <a:pt x="5071483" y="335780"/>
                  <a:pt x="5036688" y="236611"/>
                  <a:pt x="5031469" y="177459"/>
                </a:cubicBezTo>
                <a:cubicBezTo>
                  <a:pt x="5031469" y="194856"/>
                  <a:pt x="5123678" y="384494"/>
                  <a:pt x="5207187" y="421029"/>
                </a:cubicBezTo>
                <a:cubicBezTo>
                  <a:pt x="5193269" y="347958"/>
                  <a:pt x="5160212" y="281846"/>
                  <a:pt x="5163693" y="217474"/>
                </a:cubicBezTo>
                <a:cubicBezTo>
                  <a:pt x="5217625" y="304463"/>
                  <a:pt x="5250681" y="445386"/>
                  <a:pt x="5334191" y="466264"/>
                </a:cubicBezTo>
                <a:cubicBezTo>
                  <a:pt x="5346370" y="513237"/>
                  <a:pt x="5360288" y="570650"/>
                  <a:pt x="5341151" y="593268"/>
                </a:cubicBezTo>
                <a:cubicBezTo>
                  <a:pt x="5360288" y="570650"/>
                  <a:pt x="5435099" y="617625"/>
                  <a:pt x="5440319" y="596748"/>
                </a:cubicBezTo>
                <a:cubicBezTo>
                  <a:pt x="5419441" y="560212"/>
                  <a:pt x="5391605" y="577610"/>
                  <a:pt x="5389865" y="535855"/>
                </a:cubicBezTo>
                <a:lnTo>
                  <a:pt x="5414221" y="565431"/>
                </a:lnTo>
                <a:cubicBezTo>
                  <a:pt x="5429879" y="568911"/>
                  <a:pt x="5433359" y="546293"/>
                  <a:pt x="5419441" y="523677"/>
                </a:cubicBezTo>
                <a:cubicBezTo>
                  <a:pt x="5473375" y="577610"/>
                  <a:pt x="5483813" y="539335"/>
                  <a:pt x="5530788" y="563692"/>
                </a:cubicBezTo>
                <a:cubicBezTo>
                  <a:pt x="5515130" y="521936"/>
                  <a:pt x="5487293" y="433207"/>
                  <a:pt x="5447277" y="436687"/>
                </a:cubicBezTo>
                <a:cubicBezTo>
                  <a:pt x="5469895" y="440166"/>
                  <a:pt x="5501211" y="433207"/>
                  <a:pt x="5464676" y="372315"/>
                </a:cubicBezTo>
                <a:cubicBezTo>
                  <a:pt x="5396825" y="224433"/>
                  <a:pt x="5306355" y="200076"/>
                  <a:pt x="5243723" y="100907"/>
                </a:cubicBezTo>
                <a:cubicBezTo>
                  <a:pt x="5278518" y="139183"/>
                  <a:pt x="5337671" y="182678"/>
                  <a:pt x="5368987" y="231392"/>
                </a:cubicBezTo>
                <a:lnTo>
                  <a:pt x="5316793" y="113086"/>
                </a:lnTo>
                <a:cubicBezTo>
                  <a:pt x="5358549" y="109607"/>
                  <a:pt x="5370727" y="215734"/>
                  <a:pt x="5417701" y="248790"/>
                </a:cubicBezTo>
                <a:cubicBezTo>
                  <a:pt x="5593421" y="440166"/>
                  <a:pt x="5843949" y="852496"/>
                  <a:pt x="6021409" y="1158699"/>
                </a:cubicBezTo>
                <a:cubicBezTo>
                  <a:pt x="6030107" y="1148261"/>
                  <a:pt x="6033587" y="1132603"/>
                  <a:pt x="6031847" y="1118684"/>
                </a:cubicBezTo>
                <a:lnTo>
                  <a:pt x="6056203" y="1181317"/>
                </a:lnTo>
                <a:lnTo>
                  <a:pt x="6111877" y="1143041"/>
                </a:lnTo>
                <a:cubicBezTo>
                  <a:pt x="6136233" y="1205674"/>
                  <a:pt x="6090999" y="1231770"/>
                  <a:pt x="6143193" y="1280484"/>
                </a:cubicBezTo>
                <a:lnTo>
                  <a:pt x="6226703" y="1238730"/>
                </a:lnTo>
                <a:cubicBezTo>
                  <a:pt x="6226703" y="1257867"/>
                  <a:pt x="6190167" y="1243948"/>
                  <a:pt x="6216265" y="1287444"/>
                </a:cubicBezTo>
                <a:lnTo>
                  <a:pt x="6348489" y="1181317"/>
                </a:lnTo>
                <a:cubicBezTo>
                  <a:pt x="6381544" y="1280484"/>
                  <a:pt x="6463315" y="1275265"/>
                  <a:pt x="6508549" y="1287444"/>
                </a:cubicBezTo>
                <a:cubicBezTo>
                  <a:pt x="6506809" y="1252648"/>
                  <a:pt x="6494631" y="1235249"/>
                  <a:pt x="6478973" y="1224811"/>
                </a:cubicBezTo>
                <a:cubicBezTo>
                  <a:pt x="6548563" y="1236990"/>
                  <a:pt x="6536385" y="1073449"/>
                  <a:pt x="6654691" y="1252648"/>
                </a:cubicBezTo>
                <a:cubicBezTo>
                  <a:pt x="6611196" y="1223071"/>
                  <a:pt x="6609457" y="1250908"/>
                  <a:pt x="6583360" y="1243948"/>
                </a:cubicBezTo>
                <a:cubicBezTo>
                  <a:pt x="6579881" y="1292662"/>
                  <a:pt x="6625115" y="1332678"/>
                  <a:pt x="6649472" y="1384872"/>
                </a:cubicBezTo>
                <a:cubicBezTo>
                  <a:pt x="6670349" y="1353556"/>
                  <a:pt x="6687747" y="1351816"/>
                  <a:pt x="6731241" y="1400530"/>
                </a:cubicBezTo>
                <a:cubicBezTo>
                  <a:pt x="6654691" y="1263087"/>
                  <a:pt x="6799093" y="1304841"/>
                  <a:pt x="6679047" y="1125643"/>
                </a:cubicBezTo>
                <a:cubicBezTo>
                  <a:pt x="6722543" y="1184796"/>
                  <a:pt x="6724283" y="1118684"/>
                  <a:pt x="6743419" y="1115205"/>
                </a:cubicBezTo>
                <a:cubicBezTo>
                  <a:pt x="6670349" y="1108246"/>
                  <a:pt x="6691226" y="1028215"/>
                  <a:pt x="6628595" y="1010817"/>
                </a:cubicBezTo>
                <a:lnTo>
                  <a:pt x="6635553" y="1083889"/>
                </a:lnTo>
                <a:cubicBezTo>
                  <a:pt x="6625115" y="965583"/>
                  <a:pt x="6553783" y="988200"/>
                  <a:pt x="6489411" y="908170"/>
                </a:cubicBezTo>
                <a:cubicBezTo>
                  <a:pt x="6541605" y="869894"/>
                  <a:pt x="6449397" y="744630"/>
                  <a:pt x="6433737" y="681997"/>
                </a:cubicBezTo>
                <a:cubicBezTo>
                  <a:pt x="6501589" y="814222"/>
                  <a:pt x="6569441" y="716792"/>
                  <a:pt x="6585099" y="762027"/>
                </a:cubicBezTo>
                <a:cubicBezTo>
                  <a:pt x="6614675" y="699395"/>
                  <a:pt x="6630333" y="782905"/>
                  <a:pt x="6633814" y="687217"/>
                </a:cubicBezTo>
                <a:cubicBezTo>
                  <a:pt x="6612935" y="756809"/>
                  <a:pt x="6736461" y="859455"/>
                  <a:pt x="6743419" y="895992"/>
                </a:cubicBezTo>
                <a:cubicBezTo>
                  <a:pt x="6762558" y="883813"/>
                  <a:pt x="6772996" y="835098"/>
                  <a:pt x="6739941" y="774205"/>
                </a:cubicBezTo>
                <a:cubicBezTo>
                  <a:pt x="6684267" y="793344"/>
                  <a:pt x="6672089" y="654161"/>
                  <a:pt x="6637293" y="601967"/>
                </a:cubicBezTo>
                <a:cubicBezTo>
                  <a:pt x="6684267" y="567171"/>
                  <a:pt x="6680788" y="434947"/>
                  <a:pt x="6759079" y="516717"/>
                </a:cubicBezTo>
                <a:cubicBezTo>
                  <a:pt x="6748640" y="554993"/>
                  <a:pt x="6701665" y="572391"/>
                  <a:pt x="6762558" y="638503"/>
                </a:cubicBezTo>
                <a:lnTo>
                  <a:pt x="6792135" y="605447"/>
                </a:lnTo>
                <a:cubicBezTo>
                  <a:pt x="6839108" y="695916"/>
                  <a:pt x="6712105" y="608926"/>
                  <a:pt x="6759079" y="704614"/>
                </a:cubicBezTo>
                <a:cubicBezTo>
                  <a:pt x="6739941" y="697655"/>
                  <a:pt x="6724283" y="695916"/>
                  <a:pt x="6713844" y="704614"/>
                </a:cubicBezTo>
                <a:lnTo>
                  <a:pt x="6799093" y="850757"/>
                </a:lnTo>
                <a:lnTo>
                  <a:pt x="6846067" y="833359"/>
                </a:lnTo>
                <a:cubicBezTo>
                  <a:pt x="6940015" y="960364"/>
                  <a:pt x="6913919" y="946445"/>
                  <a:pt x="6988729" y="1113464"/>
                </a:cubicBezTo>
                <a:cubicBezTo>
                  <a:pt x="7025267" y="1097806"/>
                  <a:pt x="7033965" y="1096067"/>
                  <a:pt x="7096597" y="1143041"/>
                </a:cubicBezTo>
                <a:cubicBezTo>
                  <a:pt x="7054842" y="1282224"/>
                  <a:pt x="6908700" y="1287444"/>
                  <a:pt x="6891303" y="1409229"/>
                </a:cubicBezTo>
                <a:cubicBezTo>
                  <a:pt x="6950455" y="1531014"/>
                  <a:pt x="6962633" y="1444024"/>
                  <a:pt x="6967853" y="1537973"/>
                </a:cubicBezTo>
                <a:lnTo>
                  <a:pt x="7032225" y="1537973"/>
                </a:lnTo>
                <a:cubicBezTo>
                  <a:pt x="7072240" y="1684115"/>
                  <a:pt x="6926098" y="1461422"/>
                  <a:pt x="6913919" y="1548412"/>
                </a:cubicBezTo>
                <a:cubicBezTo>
                  <a:pt x="6920879" y="1584948"/>
                  <a:pt x="6993949" y="1611044"/>
                  <a:pt x="6946975" y="1628442"/>
                </a:cubicBezTo>
                <a:lnTo>
                  <a:pt x="6929577" y="1593647"/>
                </a:lnTo>
                <a:cubicBezTo>
                  <a:pt x="6873903" y="1631921"/>
                  <a:pt x="6896521" y="1751967"/>
                  <a:pt x="6858245" y="1795461"/>
                </a:cubicBezTo>
                <a:cubicBezTo>
                  <a:pt x="6746900" y="1624962"/>
                  <a:pt x="6849547" y="1569290"/>
                  <a:pt x="6846067" y="1428366"/>
                </a:cubicBezTo>
                <a:lnTo>
                  <a:pt x="6831733" y="1431054"/>
                </a:lnTo>
                <a:lnTo>
                  <a:pt x="6833536" y="1425241"/>
                </a:lnTo>
                <a:cubicBezTo>
                  <a:pt x="6828561" y="1409012"/>
                  <a:pt x="6777346" y="1374433"/>
                  <a:pt x="6811272" y="1369214"/>
                </a:cubicBezTo>
                <a:cubicBezTo>
                  <a:pt x="6729501" y="1383132"/>
                  <a:pt x="6814751" y="1510136"/>
                  <a:pt x="6722543" y="1544933"/>
                </a:cubicBezTo>
                <a:cubicBezTo>
                  <a:pt x="6670349" y="1487520"/>
                  <a:pt x="6652951" y="1452723"/>
                  <a:pt x="6600757" y="1404009"/>
                </a:cubicBezTo>
                <a:cubicBezTo>
                  <a:pt x="6616416" y="1478820"/>
                  <a:pt x="6625115" y="1485779"/>
                  <a:pt x="6612935" y="1544933"/>
                </a:cubicBezTo>
                <a:cubicBezTo>
                  <a:pt x="6647731" y="1576248"/>
                  <a:pt x="6642512" y="1482300"/>
                  <a:pt x="6675568" y="1562330"/>
                </a:cubicBezTo>
                <a:cubicBezTo>
                  <a:pt x="6691226" y="1616263"/>
                  <a:pt x="6656431" y="1604085"/>
                  <a:pt x="6689487" y="1673676"/>
                </a:cubicBezTo>
                <a:cubicBezTo>
                  <a:pt x="6752119" y="1720651"/>
                  <a:pt x="6732981" y="1704992"/>
                  <a:pt x="6762558" y="1671937"/>
                </a:cubicBezTo>
                <a:cubicBezTo>
                  <a:pt x="6788655" y="1724131"/>
                  <a:pt x="6786915" y="1762405"/>
                  <a:pt x="6830409" y="1802421"/>
                </a:cubicBezTo>
                <a:cubicBezTo>
                  <a:pt x="6771257" y="1908548"/>
                  <a:pt x="6559003" y="1743268"/>
                  <a:pt x="6569441" y="1931165"/>
                </a:cubicBezTo>
                <a:cubicBezTo>
                  <a:pt x="6527687" y="1833737"/>
                  <a:pt x="6425039" y="1898109"/>
                  <a:pt x="6447656" y="1798941"/>
                </a:cubicBezTo>
                <a:lnTo>
                  <a:pt x="6482451" y="1849395"/>
                </a:lnTo>
                <a:cubicBezTo>
                  <a:pt x="6555523" y="1865053"/>
                  <a:pt x="6525947" y="1680635"/>
                  <a:pt x="6501589" y="1618004"/>
                </a:cubicBezTo>
                <a:cubicBezTo>
                  <a:pt x="6451137" y="1739789"/>
                  <a:pt x="6398942" y="1682376"/>
                  <a:pt x="6313693" y="1762405"/>
                </a:cubicBezTo>
                <a:cubicBezTo>
                  <a:pt x="6292815" y="1633662"/>
                  <a:pt x="6240621" y="1764146"/>
                  <a:pt x="6209305" y="1656278"/>
                </a:cubicBezTo>
                <a:cubicBezTo>
                  <a:pt x="6181468" y="1661498"/>
                  <a:pt x="6171030" y="1701513"/>
                  <a:pt x="6143193" y="1696294"/>
                </a:cubicBezTo>
                <a:cubicBezTo>
                  <a:pt x="6249319" y="1764146"/>
                  <a:pt x="6165810" y="1825038"/>
                  <a:pt x="6224963" y="1910288"/>
                </a:cubicBezTo>
                <a:cubicBezTo>
                  <a:pt x="6263238" y="1905068"/>
                  <a:pt x="6256279" y="1819818"/>
                  <a:pt x="6214524" y="1741528"/>
                </a:cubicBezTo>
                <a:cubicBezTo>
                  <a:pt x="6233663" y="1729349"/>
                  <a:pt x="6277157" y="1807640"/>
                  <a:pt x="6301514" y="1859833"/>
                </a:cubicBezTo>
                <a:lnTo>
                  <a:pt x="6411121" y="1842436"/>
                </a:lnTo>
                <a:cubicBezTo>
                  <a:pt x="6336309" y="1891150"/>
                  <a:pt x="6555523" y="2092965"/>
                  <a:pt x="6456355" y="2080787"/>
                </a:cubicBezTo>
                <a:cubicBezTo>
                  <a:pt x="6428519" y="2077307"/>
                  <a:pt x="6379803" y="1941604"/>
                  <a:pt x="6350228" y="2004236"/>
                </a:cubicBezTo>
                <a:cubicBezTo>
                  <a:pt x="6343269" y="2009456"/>
                  <a:pt x="6351967" y="2032073"/>
                  <a:pt x="6365886" y="2051211"/>
                </a:cubicBezTo>
                <a:cubicBezTo>
                  <a:pt x="6325871" y="2026854"/>
                  <a:pt x="6285856" y="2009456"/>
                  <a:pt x="6277157" y="2061649"/>
                </a:cubicBezTo>
                <a:cubicBezTo>
                  <a:pt x="6256279" y="2028593"/>
                  <a:pt x="6233663" y="1962481"/>
                  <a:pt x="6197126" y="1983359"/>
                </a:cubicBezTo>
                <a:cubicBezTo>
                  <a:pt x="6150153" y="2018155"/>
                  <a:pt x="6263238" y="2152119"/>
                  <a:pt x="6270198" y="2188654"/>
                </a:cubicBezTo>
                <a:lnTo>
                  <a:pt x="6287595" y="2195613"/>
                </a:lnTo>
                <a:cubicBezTo>
                  <a:pt x="6277157" y="2232148"/>
                  <a:pt x="6336309" y="2291302"/>
                  <a:pt x="6334570" y="2369592"/>
                </a:cubicBezTo>
                <a:cubicBezTo>
                  <a:pt x="6331091" y="2340016"/>
                  <a:pt x="6298035" y="2303480"/>
                  <a:pt x="6282377" y="2329576"/>
                </a:cubicBezTo>
                <a:cubicBezTo>
                  <a:pt x="6278896" y="2402649"/>
                  <a:pt x="6442437" y="2536612"/>
                  <a:pt x="6364147" y="2526172"/>
                </a:cubicBezTo>
                <a:cubicBezTo>
                  <a:pt x="6372846" y="2520953"/>
                  <a:pt x="6353707" y="2479199"/>
                  <a:pt x="6338049" y="2489637"/>
                </a:cubicBezTo>
                <a:cubicBezTo>
                  <a:pt x="6306733" y="2609683"/>
                  <a:pt x="6407641" y="2592285"/>
                  <a:pt x="6447656" y="2708851"/>
                </a:cubicBezTo>
                <a:cubicBezTo>
                  <a:pt x="6390243" y="2755825"/>
                  <a:pt x="6425039" y="2778443"/>
                  <a:pt x="6369365" y="2825416"/>
                </a:cubicBezTo>
                <a:cubicBezTo>
                  <a:pt x="6407641" y="2801060"/>
                  <a:pt x="6329351" y="2727989"/>
                  <a:pt x="6339789" y="2679275"/>
                </a:cubicBezTo>
                <a:cubicBezTo>
                  <a:pt x="6292815" y="2705372"/>
                  <a:pt x="6285856" y="2668835"/>
                  <a:pt x="6231923" y="2649698"/>
                </a:cubicBezTo>
                <a:cubicBezTo>
                  <a:pt x="6353707" y="2771483"/>
                  <a:pt x="6242362" y="2808018"/>
                  <a:pt x="6376325" y="2881091"/>
                </a:cubicBezTo>
                <a:cubicBezTo>
                  <a:pt x="6364147" y="2959380"/>
                  <a:pt x="6390243" y="2992436"/>
                  <a:pt x="6343269" y="3009834"/>
                </a:cubicBezTo>
                <a:cubicBezTo>
                  <a:pt x="6275417" y="2868911"/>
                  <a:pt x="6338049" y="2896748"/>
                  <a:pt x="6271937" y="2736687"/>
                </a:cubicBezTo>
                <a:lnTo>
                  <a:pt x="6172769" y="2696671"/>
                </a:lnTo>
                <a:cubicBezTo>
                  <a:pt x="6139714" y="2606203"/>
                  <a:pt x="6205825" y="2557490"/>
                  <a:pt x="6110137" y="2460061"/>
                </a:cubicBezTo>
                <a:cubicBezTo>
                  <a:pt x="6030107" y="2446143"/>
                  <a:pt x="6054463" y="2300001"/>
                  <a:pt x="6005749" y="2364373"/>
                </a:cubicBezTo>
                <a:cubicBezTo>
                  <a:pt x="6117096" y="2543571"/>
                  <a:pt x="6023147" y="2616642"/>
                  <a:pt x="6134495" y="2778443"/>
                </a:cubicBezTo>
                <a:cubicBezTo>
                  <a:pt x="6153631" y="2745387"/>
                  <a:pt x="6164071" y="2715810"/>
                  <a:pt x="6205825" y="2794101"/>
                </a:cubicBezTo>
                <a:cubicBezTo>
                  <a:pt x="6122316" y="2808018"/>
                  <a:pt x="6263238" y="2955900"/>
                  <a:pt x="6155372" y="2907186"/>
                </a:cubicBezTo>
                <a:lnTo>
                  <a:pt x="6131015" y="2844554"/>
                </a:lnTo>
                <a:cubicBezTo>
                  <a:pt x="6113617" y="2837595"/>
                  <a:pt x="6129275" y="2882830"/>
                  <a:pt x="6120575" y="2893268"/>
                </a:cubicBezTo>
                <a:cubicBezTo>
                  <a:pt x="6094479" y="2868911"/>
                  <a:pt x="6096219" y="2821937"/>
                  <a:pt x="6059683" y="2808018"/>
                </a:cubicBezTo>
                <a:cubicBezTo>
                  <a:pt x="6084040" y="2879350"/>
                  <a:pt x="6047505" y="2875871"/>
                  <a:pt x="6097959" y="2971559"/>
                </a:cubicBezTo>
                <a:cubicBezTo>
                  <a:pt x="6045765" y="2941982"/>
                  <a:pt x="6077081" y="2851514"/>
                  <a:pt x="6042285" y="2790621"/>
                </a:cubicBezTo>
                <a:cubicBezTo>
                  <a:pt x="5997051" y="2780182"/>
                  <a:pt x="6057944" y="2854993"/>
                  <a:pt x="6021409" y="2851514"/>
                </a:cubicBezTo>
                <a:cubicBezTo>
                  <a:pt x="5997051" y="2818458"/>
                  <a:pt x="5965735" y="2672316"/>
                  <a:pt x="5936158" y="2733208"/>
                </a:cubicBezTo>
                <a:cubicBezTo>
                  <a:pt x="6004011" y="2637519"/>
                  <a:pt x="5793495" y="2454842"/>
                  <a:pt x="5878746" y="2383510"/>
                </a:cubicBezTo>
                <a:cubicBezTo>
                  <a:pt x="5763920" y="2268684"/>
                  <a:pt x="5812634" y="2440923"/>
                  <a:pt x="5748262" y="2442663"/>
                </a:cubicBezTo>
                <a:lnTo>
                  <a:pt x="5784796" y="2454842"/>
                </a:lnTo>
                <a:cubicBezTo>
                  <a:pt x="5783057" y="2465280"/>
                  <a:pt x="5774358" y="2467020"/>
                  <a:pt x="5765659" y="2458321"/>
                </a:cubicBezTo>
                <a:cubicBezTo>
                  <a:pt x="5798715" y="2547050"/>
                  <a:pt x="5854389" y="2508776"/>
                  <a:pt x="5896143" y="2597505"/>
                </a:cubicBezTo>
                <a:lnTo>
                  <a:pt x="5843949" y="2559229"/>
                </a:lnTo>
                <a:cubicBezTo>
                  <a:pt x="5870047" y="2600984"/>
                  <a:pt x="5831771" y="2635780"/>
                  <a:pt x="5866567" y="2668835"/>
                </a:cubicBezTo>
                <a:lnTo>
                  <a:pt x="5887444" y="2618382"/>
                </a:lnTo>
                <a:cubicBezTo>
                  <a:pt x="5835251" y="2769744"/>
                  <a:pt x="5854389" y="2994176"/>
                  <a:pt x="5810893" y="3152497"/>
                </a:cubicBezTo>
                <a:cubicBezTo>
                  <a:pt x="5791756" y="3164675"/>
                  <a:pt x="5755221" y="3152497"/>
                  <a:pt x="5703026" y="3103783"/>
                </a:cubicBezTo>
                <a:lnTo>
                  <a:pt x="5730863" y="3089864"/>
                </a:lnTo>
                <a:cubicBezTo>
                  <a:pt x="5668231" y="3091604"/>
                  <a:pt x="5609079" y="2957641"/>
                  <a:pt x="5513390" y="2860213"/>
                </a:cubicBezTo>
                <a:cubicBezTo>
                  <a:pt x="5482074" y="2931544"/>
                  <a:pt x="5562104" y="2995915"/>
                  <a:pt x="5487293" y="3035930"/>
                </a:cubicBezTo>
                <a:cubicBezTo>
                  <a:pt x="5494253" y="3082905"/>
                  <a:pt x="5529047" y="3095084"/>
                  <a:pt x="5539487" y="3084646"/>
                </a:cubicBezTo>
                <a:cubicBezTo>
                  <a:pt x="5516869" y="3173375"/>
                  <a:pt x="5409003" y="2936763"/>
                  <a:pt x="5403783" y="3060288"/>
                </a:cubicBezTo>
                <a:cubicBezTo>
                  <a:pt x="5382905" y="3100304"/>
                  <a:pt x="5445537" y="3128140"/>
                  <a:pt x="5409003" y="3143798"/>
                </a:cubicBezTo>
                <a:cubicBezTo>
                  <a:pt x="5393344" y="3119441"/>
                  <a:pt x="5414221" y="3039411"/>
                  <a:pt x="5362028" y="2981998"/>
                </a:cubicBezTo>
                <a:cubicBezTo>
                  <a:pt x="5372467" y="3048109"/>
                  <a:pt x="5330713" y="3013314"/>
                  <a:pt x="5308095" y="3018533"/>
                </a:cubicBezTo>
                <a:cubicBezTo>
                  <a:pt x="5334191" y="2976778"/>
                  <a:pt x="5306355" y="2842815"/>
                  <a:pt x="5250681" y="2809758"/>
                </a:cubicBezTo>
                <a:cubicBezTo>
                  <a:pt x="5193269" y="2865431"/>
                  <a:pt x="5306355" y="2988957"/>
                  <a:pt x="5285477" y="3068986"/>
                </a:cubicBezTo>
                <a:cubicBezTo>
                  <a:pt x="5356809" y="3095084"/>
                  <a:pt x="5396825" y="3249925"/>
                  <a:pt x="5447277" y="3326475"/>
                </a:cubicBezTo>
                <a:lnTo>
                  <a:pt x="5476855" y="3274282"/>
                </a:lnTo>
                <a:cubicBezTo>
                  <a:pt x="5445537" y="3373450"/>
                  <a:pt x="5482074" y="3376929"/>
                  <a:pt x="5442059" y="3469138"/>
                </a:cubicBezTo>
                <a:cubicBezTo>
                  <a:pt x="5438579" y="3336914"/>
                  <a:pt x="5355069" y="3387368"/>
                  <a:pt x="5285477" y="3295159"/>
                </a:cubicBezTo>
                <a:cubicBezTo>
                  <a:pt x="5257640" y="3300379"/>
                  <a:pt x="5255901" y="3357792"/>
                  <a:pt x="5262860" y="3403027"/>
                </a:cubicBezTo>
                <a:cubicBezTo>
                  <a:pt x="5252421" y="3443042"/>
                  <a:pt x="5322013" y="3517853"/>
                  <a:pt x="5341151" y="3495235"/>
                </a:cubicBezTo>
                <a:cubicBezTo>
                  <a:pt x="5330713" y="3543949"/>
                  <a:pt x="5231544" y="3512633"/>
                  <a:pt x="5175871" y="3531770"/>
                </a:cubicBezTo>
                <a:lnTo>
                  <a:pt x="5151515" y="3469138"/>
                </a:lnTo>
                <a:lnTo>
                  <a:pt x="5094101" y="3554387"/>
                </a:lnTo>
                <a:cubicBezTo>
                  <a:pt x="5095841" y="3535250"/>
                  <a:pt x="5078443" y="3517853"/>
                  <a:pt x="5069744" y="3491756"/>
                </a:cubicBezTo>
                <a:cubicBezTo>
                  <a:pt x="5041907" y="3505674"/>
                  <a:pt x="4987974" y="3486536"/>
                  <a:pt x="4960137" y="3500455"/>
                </a:cubicBezTo>
                <a:lnTo>
                  <a:pt x="5010591" y="3587443"/>
                </a:lnTo>
                <a:cubicBezTo>
                  <a:pt x="5034948" y="3479577"/>
                  <a:pt x="5064525" y="3625719"/>
                  <a:pt x="5120197" y="3597883"/>
                </a:cubicBezTo>
                <a:cubicBezTo>
                  <a:pt x="5099319" y="3658775"/>
                  <a:pt x="5088881" y="3726626"/>
                  <a:pt x="5184569" y="3815356"/>
                </a:cubicBezTo>
                <a:cubicBezTo>
                  <a:pt x="5154993" y="3857111"/>
                  <a:pt x="5090622" y="3877988"/>
                  <a:pt x="5121937" y="3985855"/>
                </a:cubicBezTo>
                <a:cubicBezTo>
                  <a:pt x="5132376" y="4145915"/>
                  <a:pt x="5281999" y="4083283"/>
                  <a:pt x="5292437" y="4252043"/>
                </a:cubicBezTo>
                <a:cubicBezTo>
                  <a:pt x="5266341" y="4208548"/>
                  <a:pt x="5233285" y="4119819"/>
                  <a:pt x="5188050" y="4126778"/>
                </a:cubicBezTo>
                <a:cubicBezTo>
                  <a:pt x="5168911" y="4149396"/>
                  <a:pt x="5174131" y="4252043"/>
                  <a:pt x="5113239" y="4177232"/>
                </a:cubicBezTo>
                <a:cubicBezTo>
                  <a:pt x="5114977" y="4147655"/>
                  <a:pt x="5158473" y="4187671"/>
                  <a:pt x="5168911" y="4158095"/>
                </a:cubicBezTo>
                <a:cubicBezTo>
                  <a:pt x="5125417" y="4079804"/>
                  <a:pt x="5087141" y="4161574"/>
                  <a:pt x="5062784" y="4071105"/>
                </a:cubicBezTo>
                <a:lnTo>
                  <a:pt x="5134116" y="4088503"/>
                </a:lnTo>
                <a:cubicBezTo>
                  <a:pt x="5109759" y="4017171"/>
                  <a:pt x="5033209" y="3907565"/>
                  <a:pt x="4987974" y="3895386"/>
                </a:cubicBezTo>
                <a:cubicBezTo>
                  <a:pt x="5024509" y="3898866"/>
                  <a:pt x="5000153" y="3846672"/>
                  <a:pt x="4982755" y="3811876"/>
                </a:cubicBezTo>
                <a:cubicBezTo>
                  <a:pt x="4954918" y="3825795"/>
                  <a:pt x="4961877" y="3872768"/>
                  <a:pt x="4986234" y="3944100"/>
                </a:cubicBezTo>
                <a:cubicBezTo>
                  <a:pt x="4960137" y="3930181"/>
                  <a:pt x="4953177" y="3893646"/>
                  <a:pt x="4934041" y="3905824"/>
                </a:cubicBezTo>
                <a:cubicBezTo>
                  <a:pt x="4977535" y="3954540"/>
                  <a:pt x="4932300" y="3952799"/>
                  <a:pt x="4956657" y="4034569"/>
                </a:cubicBezTo>
                <a:cubicBezTo>
                  <a:pt x="4860969" y="3937141"/>
                  <a:pt x="4855749" y="3813616"/>
                  <a:pt x="4767021" y="3771861"/>
                </a:cubicBezTo>
                <a:cubicBezTo>
                  <a:pt x="4756581" y="3782300"/>
                  <a:pt x="4763541" y="3848411"/>
                  <a:pt x="4807035" y="3897127"/>
                </a:cubicBezTo>
                <a:cubicBezTo>
                  <a:pt x="4699169" y="3829274"/>
                  <a:pt x="4640016" y="3752724"/>
                  <a:pt x="4547807" y="3768382"/>
                </a:cubicBezTo>
                <a:cubicBezTo>
                  <a:pt x="4528669" y="3780560"/>
                  <a:pt x="4582603" y="3829274"/>
                  <a:pt x="4589562" y="3865810"/>
                </a:cubicBezTo>
                <a:lnTo>
                  <a:pt x="4605220" y="3843193"/>
                </a:lnTo>
                <a:cubicBezTo>
                  <a:pt x="4593041" y="3890167"/>
                  <a:pt x="4680031" y="3980636"/>
                  <a:pt x="4593041" y="3978897"/>
                </a:cubicBezTo>
                <a:cubicBezTo>
                  <a:pt x="4624358" y="3907565"/>
                  <a:pt x="4537369" y="3789259"/>
                  <a:pt x="4495613" y="3710969"/>
                </a:cubicBezTo>
                <a:cubicBezTo>
                  <a:pt x="4462557" y="3622240"/>
                  <a:pt x="4518230" y="3594403"/>
                  <a:pt x="4511271" y="3547428"/>
                </a:cubicBezTo>
                <a:cubicBezTo>
                  <a:pt x="4432981" y="3476098"/>
                  <a:pt x="4490393" y="3627459"/>
                  <a:pt x="4427762" y="3599622"/>
                </a:cubicBezTo>
                <a:cubicBezTo>
                  <a:pt x="4476476" y="3714448"/>
                  <a:pt x="4426021" y="3837973"/>
                  <a:pt x="4532149" y="3914524"/>
                </a:cubicBezTo>
                <a:cubicBezTo>
                  <a:pt x="4537369" y="4008472"/>
                  <a:pt x="4460818" y="3890167"/>
                  <a:pt x="4424283" y="3876249"/>
                </a:cubicBezTo>
                <a:cubicBezTo>
                  <a:pt x="4412104" y="3935401"/>
                  <a:pt x="4382527" y="3996294"/>
                  <a:pt x="4372088" y="4036309"/>
                </a:cubicBezTo>
                <a:cubicBezTo>
                  <a:pt x="4387746" y="4109381"/>
                  <a:pt x="4358171" y="4142437"/>
                  <a:pt x="4436461" y="4243344"/>
                </a:cubicBezTo>
                <a:cubicBezTo>
                  <a:pt x="4462557" y="4238125"/>
                  <a:pt x="4472995" y="4217247"/>
                  <a:pt x="4474735" y="4178971"/>
                </a:cubicBezTo>
                <a:cubicBezTo>
                  <a:pt x="4572163" y="4239865"/>
                  <a:pt x="4506051" y="4307716"/>
                  <a:pt x="4566945" y="4363389"/>
                </a:cubicBezTo>
                <a:cubicBezTo>
                  <a:pt x="4523449" y="4321634"/>
                  <a:pt x="4514751" y="4304237"/>
                  <a:pt x="4490393" y="4252043"/>
                </a:cubicBezTo>
                <a:cubicBezTo>
                  <a:pt x="4427762" y="4215508"/>
                  <a:pt x="4413843" y="4302497"/>
                  <a:pt x="4394706" y="4344252"/>
                </a:cubicBezTo>
                <a:lnTo>
                  <a:pt x="4448639" y="4344252"/>
                </a:lnTo>
                <a:cubicBezTo>
                  <a:pt x="4492134" y="4403405"/>
                  <a:pt x="4481695" y="4453858"/>
                  <a:pt x="4533889" y="4492134"/>
                </a:cubicBezTo>
                <a:cubicBezTo>
                  <a:pt x="4462557" y="4446899"/>
                  <a:pt x="4459078" y="4540848"/>
                  <a:pt x="4387746" y="4506053"/>
                </a:cubicBezTo>
                <a:cubicBezTo>
                  <a:pt x="4438200" y="4582603"/>
                  <a:pt x="4399925" y="4636537"/>
                  <a:pt x="4406885" y="4692210"/>
                </a:cubicBezTo>
                <a:lnTo>
                  <a:pt x="4354691" y="4643496"/>
                </a:lnTo>
                <a:cubicBezTo>
                  <a:pt x="4361650" y="4671332"/>
                  <a:pt x="4387746" y="4713087"/>
                  <a:pt x="4377307" y="4733965"/>
                </a:cubicBezTo>
                <a:cubicBezTo>
                  <a:pt x="4299017" y="4641755"/>
                  <a:pt x="4345992" y="4643496"/>
                  <a:pt x="4339033" y="4579124"/>
                </a:cubicBezTo>
                <a:lnTo>
                  <a:pt x="4392965" y="4598261"/>
                </a:lnTo>
                <a:cubicBezTo>
                  <a:pt x="4379048" y="4506053"/>
                  <a:pt x="4354691" y="4394706"/>
                  <a:pt x="4257262" y="4354690"/>
                </a:cubicBezTo>
                <a:cubicBezTo>
                  <a:pt x="4255523" y="4382527"/>
                  <a:pt x="4264222" y="4429501"/>
                  <a:pt x="4227687" y="4415584"/>
                </a:cubicBezTo>
                <a:cubicBezTo>
                  <a:pt x="4192890" y="4373828"/>
                  <a:pt x="4166794" y="4330334"/>
                  <a:pt x="4140697" y="4297278"/>
                </a:cubicBezTo>
                <a:lnTo>
                  <a:pt x="4102421" y="4332073"/>
                </a:lnTo>
                <a:cubicBezTo>
                  <a:pt x="4085024" y="4325114"/>
                  <a:pt x="4017171" y="4213768"/>
                  <a:pt x="3980636" y="4210288"/>
                </a:cubicBezTo>
                <a:cubicBezTo>
                  <a:pt x="3909305" y="4173753"/>
                  <a:pt x="3822315" y="4302497"/>
                  <a:pt x="3871029" y="4455598"/>
                </a:cubicBezTo>
                <a:cubicBezTo>
                  <a:pt x="3801438" y="4380787"/>
                  <a:pt x="3884948" y="4368609"/>
                  <a:pt x="3832755" y="4300757"/>
                </a:cubicBezTo>
                <a:cubicBezTo>
                  <a:pt x="3770122" y="4262482"/>
                  <a:pt x="3801438" y="4399925"/>
                  <a:pt x="3747504" y="4380787"/>
                </a:cubicBezTo>
                <a:lnTo>
                  <a:pt x="3789259" y="4478215"/>
                </a:lnTo>
                <a:cubicBezTo>
                  <a:pt x="3799699" y="4467777"/>
                  <a:pt x="3817095" y="4483435"/>
                  <a:pt x="3808397" y="4455598"/>
                </a:cubicBezTo>
                <a:cubicBezTo>
                  <a:pt x="3860591" y="4513012"/>
                  <a:pt x="3811877" y="4558246"/>
                  <a:pt x="3820575" y="4586083"/>
                </a:cubicBezTo>
                <a:cubicBezTo>
                  <a:pt x="3815357" y="4483435"/>
                  <a:pt x="3757943" y="4549547"/>
                  <a:pt x="3705749" y="4481695"/>
                </a:cubicBezTo>
                <a:cubicBezTo>
                  <a:pt x="3615281" y="4476476"/>
                  <a:pt x="3606582" y="4667853"/>
                  <a:pt x="3543949" y="4640015"/>
                </a:cubicBezTo>
                <a:cubicBezTo>
                  <a:pt x="3575265" y="4756582"/>
                  <a:pt x="3557868" y="4810515"/>
                  <a:pt x="3547428" y="4874887"/>
                </a:cubicBezTo>
                <a:lnTo>
                  <a:pt x="3613541" y="4813995"/>
                </a:lnTo>
                <a:cubicBezTo>
                  <a:pt x="3594403" y="4860969"/>
                  <a:pt x="3571785" y="4913163"/>
                  <a:pt x="3542210" y="4949698"/>
                </a:cubicBezTo>
                <a:cubicBezTo>
                  <a:pt x="3542210" y="4958397"/>
                  <a:pt x="3542210" y="4967097"/>
                  <a:pt x="3542210" y="4975795"/>
                </a:cubicBezTo>
                <a:cubicBezTo>
                  <a:pt x="3536990" y="4972315"/>
                  <a:pt x="3531771" y="4968836"/>
                  <a:pt x="3526551" y="4965356"/>
                </a:cubicBezTo>
                <a:cubicBezTo>
                  <a:pt x="3519592" y="4972315"/>
                  <a:pt x="3510893" y="4979275"/>
                  <a:pt x="3502194" y="4984494"/>
                </a:cubicBezTo>
                <a:lnTo>
                  <a:pt x="3456960" y="4960137"/>
                </a:lnTo>
                <a:lnTo>
                  <a:pt x="3477837" y="4940999"/>
                </a:lnTo>
                <a:cubicBezTo>
                  <a:pt x="3429123" y="4923601"/>
                  <a:pt x="3387367" y="4928821"/>
                  <a:pt x="3403027" y="4994933"/>
                </a:cubicBezTo>
                <a:cubicBezTo>
                  <a:pt x="3495235" y="5158473"/>
                  <a:pt x="3403027" y="5174131"/>
                  <a:pt x="3490015" y="5292437"/>
                </a:cubicBezTo>
                <a:cubicBezTo>
                  <a:pt x="3561347" y="5299395"/>
                  <a:pt x="3500455" y="5156733"/>
                  <a:pt x="3516113" y="5102799"/>
                </a:cubicBezTo>
                <a:cubicBezTo>
                  <a:pt x="3552648" y="5236763"/>
                  <a:pt x="3577005" y="5248941"/>
                  <a:pt x="3651816" y="5370727"/>
                </a:cubicBezTo>
                <a:cubicBezTo>
                  <a:pt x="3672694" y="5328972"/>
                  <a:pt x="3662255" y="5358549"/>
                  <a:pt x="3698790" y="5353329"/>
                </a:cubicBezTo>
                <a:cubicBezTo>
                  <a:pt x="3710969" y="5464676"/>
                  <a:pt x="3554388" y="5309835"/>
                  <a:pt x="3620499" y="5469894"/>
                </a:cubicBezTo>
                <a:cubicBezTo>
                  <a:pt x="3676173" y="5440319"/>
                  <a:pt x="3693570" y="5476854"/>
                  <a:pt x="3771861" y="5567324"/>
                </a:cubicBezTo>
                <a:cubicBezTo>
                  <a:pt x="3726627" y="5565583"/>
                  <a:pt x="3787520" y="5642134"/>
                  <a:pt x="3777081" y="5671710"/>
                </a:cubicBezTo>
                <a:cubicBezTo>
                  <a:pt x="3677913" y="5649092"/>
                  <a:pt x="3702269" y="5483813"/>
                  <a:pt x="3618760" y="5536007"/>
                </a:cubicBezTo>
                <a:cubicBezTo>
                  <a:pt x="3596142" y="5436839"/>
                  <a:pt x="3603102" y="5482073"/>
                  <a:pt x="3571785" y="5374207"/>
                </a:cubicBezTo>
                <a:cubicBezTo>
                  <a:pt x="3519592" y="5335931"/>
                  <a:pt x="3550908" y="5435099"/>
                  <a:pt x="3496975" y="5424661"/>
                </a:cubicBezTo>
                <a:cubicBezTo>
                  <a:pt x="3418685" y="5342891"/>
                  <a:pt x="3476098" y="5304615"/>
                  <a:pt x="3430863" y="5283738"/>
                </a:cubicBezTo>
                <a:cubicBezTo>
                  <a:pt x="3437822" y="5320273"/>
                  <a:pt x="3303859" y="5257640"/>
                  <a:pt x="3389108" y="5395084"/>
                </a:cubicBezTo>
                <a:lnTo>
                  <a:pt x="3451741" y="5412482"/>
                </a:lnTo>
                <a:cubicBezTo>
                  <a:pt x="3481317" y="5579502"/>
                  <a:pt x="3580485" y="5581241"/>
                  <a:pt x="3583964" y="5732603"/>
                </a:cubicBezTo>
                <a:cubicBezTo>
                  <a:pt x="3503934" y="5716945"/>
                  <a:pt x="3552648" y="5642134"/>
                  <a:pt x="3535250" y="5607338"/>
                </a:cubicBezTo>
                <a:cubicBezTo>
                  <a:pt x="3463919" y="5570803"/>
                  <a:pt x="3394327" y="5478594"/>
                  <a:pt x="3329955" y="5508170"/>
                </a:cubicBezTo>
                <a:cubicBezTo>
                  <a:pt x="3455220" y="5582981"/>
                  <a:pt x="3305599" y="5682150"/>
                  <a:pt x="3430863" y="5718685"/>
                </a:cubicBezTo>
                <a:cubicBezTo>
                  <a:pt x="3450000" y="5774358"/>
                  <a:pt x="3443041" y="5802194"/>
                  <a:pt x="3430863" y="5828292"/>
                </a:cubicBezTo>
                <a:cubicBezTo>
                  <a:pt x="3422164" y="5786537"/>
                  <a:pt x="3364751" y="5743041"/>
                  <a:pt x="3340394" y="5676929"/>
                </a:cubicBezTo>
                <a:cubicBezTo>
                  <a:pt x="3303859" y="5701287"/>
                  <a:pt x="3256884" y="5737823"/>
                  <a:pt x="3178594" y="5636914"/>
                </a:cubicBezTo>
                <a:cubicBezTo>
                  <a:pt x="3175114" y="5692588"/>
                  <a:pt x="3229047" y="5722165"/>
                  <a:pt x="3244705" y="5786537"/>
                </a:cubicBezTo>
                <a:cubicBezTo>
                  <a:pt x="3263844" y="5783057"/>
                  <a:pt x="3272543" y="5772619"/>
                  <a:pt x="3298639" y="5805674"/>
                </a:cubicBezTo>
                <a:cubicBezTo>
                  <a:pt x="3234267" y="5807414"/>
                  <a:pt x="3354313" y="6005749"/>
                  <a:pt x="3262103" y="6010969"/>
                </a:cubicBezTo>
                <a:cubicBezTo>
                  <a:pt x="3171634" y="6007490"/>
                  <a:pt x="3202951" y="5908321"/>
                  <a:pt x="3115961" y="5817852"/>
                </a:cubicBezTo>
                <a:cubicBezTo>
                  <a:pt x="3063768" y="5750001"/>
                  <a:pt x="3114221" y="5864827"/>
                  <a:pt x="3086385" y="5859608"/>
                </a:cubicBezTo>
                <a:lnTo>
                  <a:pt x="3001135" y="5743041"/>
                </a:lnTo>
                <a:lnTo>
                  <a:pt x="3018533" y="5817852"/>
                </a:lnTo>
                <a:cubicBezTo>
                  <a:pt x="2999395" y="5772619"/>
                  <a:pt x="2973299" y="5727383"/>
                  <a:pt x="2936763" y="5711725"/>
                </a:cubicBezTo>
                <a:cubicBezTo>
                  <a:pt x="2933284" y="5704766"/>
                  <a:pt x="2929804" y="5696067"/>
                  <a:pt x="2926324" y="5687368"/>
                </a:cubicBezTo>
                <a:lnTo>
                  <a:pt x="2938502" y="5685629"/>
                </a:lnTo>
                <a:cubicBezTo>
                  <a:pt x="3041150" y="5817852"/>
                  <a:pt x="2858473" y="5565583"/>
                  <a:pt x="2980258" y="5669971"/>
                </a:cubicBezTo>
                <a:cubicBezTo>
                  <a:pt x="2973299" y="5628216"/>
                  <a:pt x="2943722" y="5567324"/>
                  <a:pt x="2926324" y="5536007"/>
                </a:cubicBezTo>
                <a:cubicBezTo>
                  <a:pt x="2952421" y="5593420"/>
                  <a:pt x="2921105" y="5609078"/>
                  <a:pt x="2903707" y="5633435"/>
                </a:cubicBezTo>
                <a:cubicBezTo>
                  <a:pt x="2865431" y="5527309"/>
                  <a:pt x="2830636" y="5421182"/>
                  <a:pt x="2740167" y="5395084"/>
                </a:cubicBezTo>
                <a:cubicBezTo>
                  <a:pt x="2752345" y="5483813"/>
                  <a:pt x="2715810" y="5389865"/>
                  <a:pt x="2684494" y="5389865"/>
                </a:cubicBezTo>
                <a:cubicBezTo>
                  <a:pt x="2679274" y="5455977"/>
                  <a:pt x="2708851" y="5506430"/>
                  <a:pt x="2729729" y="5589940"/>
                </a:cubicBezTo>
                <a:lnTo>
                  <a:pt x="2759304" y="5577762"/>
                </a:lnTo>
                <a:cubicBezTo>
                  <a:pt x="2776702" y="5640395"/>
                  <a:pt x="2748866" y="5663011"/>
                  <a:pt x="2710590" y="5668231"/>
                </a:cubicBezTo>
                <a:cubicBezTo>
                  <a:pt x="2588805" y="5629955"/>
                  <a:pt x="2696673" y="5468155"/>
                  <a:pt x="2580106" y="5473375"/>
                </a:cubicBezTo>
                <a:lnTo>
                  <a:pt x="2632300" y="5617777"/>
                </a:lnTo>
                <a:cubicBezTo>
                  <a:pt x="2536612" y="5495992"/>
                  <a:pt x="2475719" y="5506430"/>
                  <a:pt x="2447883" y="5579502"/>
                </a:cubicBezTo>
                <a:cubicBezTo>
                  <a:pt x="2433964" y="5529048"/>
                  <a:pt x="2411348" y="5483813"/>
                  <a:pt x="2374811" y="5450757"/>
                </a:cubicBezTo>
                <a:cubicBezTo>
                  <a:pt x="2435705" y="5551666"/>
                  <a:pt x="2333057" y="5534266"/>
                  <a:pt x="2409607" y="5635175"/>
                </a:cubicBezTo>
                <a:cubicBezTo>
                  <a:pt x="2425265" y="5636914"/>
                  <a:pt x="2397429" y="5558623"/>
                  <a:pt x="2442663" y="5596899"/>
                </a:cubicBezTo>
                <a:cubicBezTo>
                  <a:pt x="2404388" y="5603859"/>
                  <a:pt x="2433964" y="5642134"/>
                  <a:pt x="2433964" y="5692588"/>
                </a:cubicBezTo>
                <a:cubicBezTo>
                  <a:pt x="2331317" y="5626476"/>
                  <a:pt x="2409607" y="5586461"/>
                  <a:pt x="2284343" y="5525568"/>
                </a:cubicBezTo>
                <a:cubicBezTo>
                  <a:pt x="2232148" y="5542967"/>
                  <a:pt x="2190394" y="5576021"/>
                  <a:pt x="2174735" y="5626476"/>
                </a:cubicBezTo>
                <a:lnTo>
                  <a:pt x="2246067" y="5682150"/>
                </a:lnTo>
                <a:lnTo>
                  <a:pt x="2256505" y="5798715"/>
                </a:lnTo>
                <a:cubicBezTo>
                  <a:pt x="2249546" y="5803935"/>
                  <a:pt x="2178216" y="5586461"/>
                  <a:pt x="2183434" y="5720424"/>
                </a:cubicBezTo>
                <a:cubicBezTo>
                  <a:pt x="2186914" y="5793495"/>
                  <a:pt x="2265204" y="5854388"/>
                  <a:pt x="2277383" y="5932678"/>
                </a:cubicBezTo>
                <a:cubicBezTo>
                  <a:pt x="2326097" y="5943118"/>
                  <a:pt x="2324358" y="5882224"/>
                  <a:pt x="2352194" y="5859608"/>
                </a:cubicBezTo>
                <a:lnTo>
                  <a:pt x="2301740" y="5786537"/>
                </a:lnTo>
                <a:lnTo>
                  <a:pt x="2352194" y="5809153"/>
                </a:lnTo>
                <a:cubicBezTo>
                  <a:pt x="2420045" y="5953556"/>
                  <a:pt x="2242588" y="5859608"/>
                  <a:pt x="2338275" y="6031847"/>
                </a:cubicBezTo>
                <a:cubicBezTo>
                  <a:pt x="2263465" y="5892664"/>
                  <a:pt x="2223449" y="6037065"/>
                  <a:pt x="2206052" y="5925720"/>
                </a:cubicBezTo>
                <a:cubicBezTo>
                  <a:pt x="2167776" y="5981392"/>
                  <a:pt x="2270424" y="6047505"/>
                  <a:pt x="2258246" y="6120576"/>
                </a:cubicBezTo>
                <a:lnTo>
                  <a:pt x="2206052" y="6087520"/>
                </a:lnTo>
                <a:cubicBezTo>
                  <a:pt x="2193874" y="6160591"/>
                  <a:pt x="2287822" y="6171029"/>
                  <a:pt x="2273903" y="6231922"/>
                </a:cubicBezTo>
                <a:cubicBezTo>
                  <a:pt x="2228669" y="6143192"/>
                  <a:pt x="2164297" y="6120576"/>
                  <a:pt x="2120803" y="6092739"/>
                </a:cubicBezTo>
                <a:lnTo>
                  <a:pt x="2124282" y="6014449"/>
                </a:lnTo>
                <a:cubicBezTo>
                  <a:pt x="2138200" y="6004010"/>
                  <a:pt x="2148639" y="6120576"/>
                  <a:pt x="2183434" y="6092739"/>
                </a:cubicBezTo>
                <a:cubicBezTo>
                  <a:pt x="2218231" y="6113617"/>
                  <a:pt x="2204312" y="5923979"/>
                  <a:pt x="2113843" y="5835251"/>
                </a:cubicBezTo>
                <a:cubicBezTo>
                  <a:pt x="2075568" y="5830031"/>
                  <a:pt x="2122542" y="5941378"/>
                  <a:pt x="2103404" y="5969214"/>
                </a:cubicBezTo>
                <a:cubicBezTo>
                  <a:pt x="1997277" y="5781317"/>
                  <a:pt x="2045991" y="6004010"/>
                  <a:pt x="1936385" y="5791755"/>
                </a:cubicBezTo>
                <a:cubicBezTo>
                  <a:pt x="1899849" y="5857867"/>
                  <a:pt x="1986838" y="5976173"/>
                  <a:pt x="2025114" y="6070121"/>
                </a:cubicBezTo>
                <a:cubicBezTo>
                  <a:pt x="1997277" y="6031847"/>
                  <a:pt x="1957263" y="5925720"/>
                  <a:pt x="1941605" y="5976173"/>
                </a:cubicBezTo>
                <a:lnTo>
                  <a:pt x="2014676" y="6104918"/>
                </a:lnTo>
                <a:cubicBezTo>
                  <a:pt x="1948563" y="5983133"/>
                  <a:pt x="1880712" y="5988351"/>
                  <a:pt x="1819819" y="5950077"/>
                </a:cubicBezTo>
                <a:cubicBezTo>
                  <a:pt x="1851135" y="6049245"/>
                  <a:pt x="1974661" y="6251060"/>
                  <a:pt x="1929426" y="6261498"/>
                </a:cubicBezTo>
                <a:cubicBezTo>
                  <a:pt x="1948563" y="6285855"/>
                  <a:pt x="1957263" y="6268458"/>
                  <a:pt x="1959002" y="6251060"/>
                </a:cubicBezTo>
                <a:cubicBezTo>
                  <a:pt x="1972920" y="6310213"/>
                  <a:pt x="2019894" y="6409381"/>
                  <a:pt x="1943344" y="6350228"/>
                </a:cubicBezTo>
                <a:cubicBezTo>
                  <a:pt x="1908549" y="6228443"/>
                  <a:pt x="1878972" y="6188428"/>
                  <a:pt x="1833737" y="6038806"/>
                </a:cubicBezTo>
                <a:cubicBezTo>
                  <a:pt x="1833737" y="6089260"/>
                  <a:pt x="1852875" y="6223223"/>
                  <a:pt x="1840696" y="6296294"/>
                </a:cubicBezTo>
                <a:cubicBezTo>
                  <a:pt x="1845916" y="6278896"/>
                  <a:pt x="1791982" y="6073602"/>
                  <a:pt x="1706733" y="6028366"/>
                </a:cubicBezTo>
                <a:cubicBezTo>
                  <a:pt x="1703253" y="6106657"/>
                  <a:pt x="1722391" y="6177989"/>
                  <a:pt x="1701513" y="6245840"/>
                </a:cubicBezTo>
                <a:cubicBezTo>
                  <a:pt x="1663238" y="6151893"/>
                  <a:pt x="1664977" y="6000530"/>
                  <a:pt x="1574508" y="5972693"/>
                </a:cubicBezTo>
                <a:cubicBezTo>
                  <a:pt x="1574508" y="5922239"/>
                  <a:pt x="1572769" y="5861348"/>
                  <a:pt x="1600606" y="5838730"/>
                </a:cubicBezTo>
                <a:cubicBezTo>
                  <a:pt x="1572769" y="5861348"/>
                  <a:pt x="1501437" y="5805674"/>
                  <a:pt x="1489259" y="5828292"/>
                </a:cubicBezTo>
                <a:cubicBezTo>
                  <a:pt x="1503178" y="5866566"/>
                  <a:pt x="1539713" y="5849169"/>
                  <a:pt x="1531014" y="5894403"/>
                </a:cubicBezTo>
                <a:lnTo>
                  <a:pt x="1510136" y="5861348"/>
                </a:lnTo>
                <a:cubicBezTo>
                  <a:pt x="1492738" y="5856128"/>
                  <a:pt x="1482300" y="5878745"/>
                  <a:pt x="1492738" y="5904842"/>
                </a:cubicBezTo>
                <a:cubicBezTo>
                  <a:pt x="1445764" y="5845689"/>
                  <a:pt x="1421407" y="5885704"/>
                  <a:pt x="1376173" y="5856128"/>
                </a:cubicBezTo>
                <a:cubicBezTo>
                  <a:pt x="1383132" y="5901363"/>
                  <a:pt x="1388351" y="5995311"/>
                  <a:pt x="1435326" y="5995311"/>
                </a:cubicBezTo>
                <a:cubicBezTo>
                  <a:pt x="1410968" y="5990092"/>
                  <a:pt x="1372693" y="5997050"/>
                  <a:pt x="1398790" y="6063163"/>
                </a:cubicBezTo>
                <a:cubicBezTo>
                  <a:pt x="1435326" y="6224962"/>
                  <a:pt x="1532754" y="6258019"/>
                  <a:pt x="1576249" y="6365886"/>
                </a:cubicBezTo>
                <a:cubicBezTo>
                  <a:pt x="1546672" y="6322392"/>
                  <a:pt x="1490999" y="6273676"/>
                  <a:pt x="1468381" y="6219744"/>
                </a:cubicBezTo>
                <a:lnTo>
                  <a:pt x="1496219" y="6348488"/>
                </a:lnTo>
                <a:cubicBezTo>
                  <a:pt x="1449244" y="6350228"/>
                  <a:pt x="1464902" y="6237141"/>
                  <a:pt x="1419667" y="6198866"/>
                </a:cubicBezTo>
                <a:cubicBezTo>
                  <a:pt x="1172618" y="5838730"/>
                  <a:pt x="842058" y="4787897"/>
                  <a:pt x="842058" y="4787897"/>
                </a:cubicBezTo>
                <a:cubicBezTo>
                  <a:pt x="920349" y="4686990"/>
                  <a:pt x="1012557" y="4594782"/>
                  <a:pt x="1111725" y="4509531"/>
                </a:cubicBezTo>
                <a:cubicBezTo>
                  <a:pt x="1106506" y="4342511"/>
                  <a:pt x="1050833" y="4199849"/>
                  <a:pt x="1061271" y="4055447"/>
                </a:cubicBezTo>
                <a:cubicBezTo>
                  <a:pt x="965583" y="3999773"/>
                  <a:pt x="960364" y="3832754"/>
                  <a:pt x="782905" y="3893646"/>
                </a:cubicBezTo>
                <a:cubicBezTo>
                  <a:pt x="838579" y="3860590"/>
                  <a:pt x="840318" y="3905824"/>
                  <a:pt x="906430" y="3836234"/>
                </a:cubicBezTo>
                <a:cubicBezTo>
                  <a:pt x="929048" y="3686612"/>
                  <a:pt x="678518" y="3919743"/>
                  <a:pt x="727232" y="3773601"/>
                </a:cubicBezTo>
                <a:cubicBezTo>
                  <a:pt x="610665" y="3834494"/>
                  <a:pt x="685477" y="3891907"/>
                  <a:pt x="586308" y="3907565"/>
                </a:cubicBezTo>
                <a:cubicBezTo>
                  <a:pt x="633283" y="3808397"/>
                  <a:pt x="836838" y="3630939"/>
                  <a:pt x="645462" y="3679653"/>
                </a:cubicBezTo>
                <a:cubicBezTo>
                  <a:pt x="539335" y="3766642"/>
                  <a:pt x="645462" y="3742284"/>
                  <a:pt x="514978" y="3792739"/>
                </a:cubicBezTo>
                <a:cubicBezTo>
                  <a:pt x="695916" y="3603102"/>
                  <a:pt x="748109" y="3451741"/>
                  <a:pt x="793344" y="3328215"/>
                </a:cubicBezTo>
                <a:cubicBezTo>
                  <a:pt x="772466" y="3300379"/>
                  <a:pt x="756809" y="3279501"/>
                  <a:pt x="746369" y="3265583"/>
                </a:cubicBezTo>
                <a:lnTo>
                  <a:pt x="744630" y="3267323"/>
                </a:lnTo>
                <a:cubicBezTo>
                  <a:pt x="735931" y="3263843"/>
                  <a:pt x="732452" y="3255145"/>
                  <a:pt x="732452" y="3246445"/>
                </a:cubicBezTo>
                <a:cubicBezTo>
                  <a:pt x="730711" y="3246445"/>
                  <a:pt x="730711" y="3244705"/>
                  <a:pt x="730711" y="3244705"/>
                </a:cubicBezTo>
                <a:cubicBezTo>
                  <a:pt x="730711" y="3242966"/>
                  <a:pt x="732452" y="3241226"/>
                  <a:pt x="732452" y="3239487"/>
                </a:cubicBezTo>
                <a:cubicBezTo>
                  <a:pt x="734191" y="3229047"/>
                  <a:pt x="737670" y="3215130"/>
                  <a:pt x="744630" y="3199472"/>
                </a:cubicBezTo>
                <a:cubicBezTo>
                  <a:pt x="756809" y="3152497"/>
                  <a:pt x="772466" y="3107262"/>
                  <a:pt x="793344" y="3065507"/>
                </a:cubicBezTo>
                <a:cubicBezTo>
                  <a:pt x="593268" y="3126400"/>
                  <a:pt x="835099" y="2774962"/>
                  <a:pt x="508019" y="2969819"/>
                </a:cubicBezTo>
                <a:lnTo>
                  <a:pt x="598487" y="2856732"/>
                </a:lnTo>
                <a:lnTo>
                  <a:pt x="483662" y="2901967"/>
                </a:lnTo>
                <a:lnTo>
                  <a:pt x="572391" y="2835856"/>
                </a:lnTo>
                <a:cubicBezTo>
                  <a:pt x="476702" y="2733208"/>
                  <a:pt x="80030" y="3192512"/>
                  <a:pt x="0" y="3030712"/>
                </a:cubicBezTo>
                <a:cubicBezTo>
                  <a:pt x="66112" y="2994176"/>
                  <a:pt x="132225" y="2955900"/>
                  <a:pt x="177459" y="2952421"/>
                </a:cubicBezTo>
                <a:cubicBezTo>
                  <a:pt x="248790" y="2886309"/>
                  <a:pt x="194856" y="2868911"/>
                  <a:pt x="133964" y="2858472"/>
                </a:cubicBezTo>
                <a:lnTo>
                  <a:pt x="273147" y="2757565"/>
                </a:lnTo>
                <a:cubicBezTo>
                  <a:pt x="274887" y="2722769"/>
                  <a:pt x="193117" y="2761045"/>
                  <a:pt x="153102" y="2771483"/>
                </a:cubicBezTo>
                <a:cubicBezTo>
                  <a:pt x="427988" y="2656657"/>
                  <a:pt x="234871" y="2592285"/>
                  <a:pt x="318381" y="2519214"/>
                </a:cubicBezTo>
                <a:lnTo>
                  <a:pt x="173979" y="2611422"/>
                </a:lnTo>
                <a:cubicBezTo>
                  <a:pt x="313162" y="2508776"/>
                  <a:pt x="334039" y="2461801"/>
                  <a:pt x="398411" y="2364373"/>
                </a:cubicBezTo>
                <a:lnTo>
                  <a:pt x="224433" y="2439184"/>
                </a:lnTo>
                <a:cubicBezTo>
                  <a:pt x="274887" y="2385250"/>
                  <a:pt x="353178" y="2287822"/>
                  <a:pt x="219213" y="2331316"/>
                </a:cubicBezTo>
                <a:lnTo>
                  <a:pt x="464523" y="2213011"/>
                </a:lnTo>
                <a:cubicBezTo>
                  <a:pt x="287066" y="2235628"/>
                  <a:pt x="501059" y="2160817"/>
                  <a:pt x="347958" y="2150378"/>
                </a:cubicBezTo>
                <a:lnTo>
                  <a:pt x="203555" y="2240848"/>
                </a:lnTo>
                <a:cubicBezTo>
                  <a:pt x="299244" y="2141679"/>
                  <a:pt x="483662" y="2047731"/>
                  <a:pt x="516717" y="1985099"/>
                </a:cubicBezTo>
                <a:cubicBezTo>
                  <a:pt x="495840" y="1925946"/>
                  <a:pt x="398411" y="1946823"/>
                  <a:pt x="427988" y="1868533"/>
                </a:cubicBezTo>
                <a:cubicBezTo>
                  <a:pt x="535855" y="1899850"/>
                  <a:pt x="762027" y="1878972"/>
                  <a:pt x="781166" y="1906808"/>
                </a:cubicBezTo>
                <a:cubicBezTo>
                  <a:pt x="937746" y="1979879"/>
                  <a:pt x="1087368" y="2026854"/>
                  <a:pt x="1205674" y="2096446"/>
                </a:cubicBezTo>
                <a:cubicBezTo>
                  <a:pt x="1195235" y="2065129"/>
                  <a:pt x="1191755" y="2039033"/>
                  <a:pt x="1200454" y="2028593"/>
                </a:cubicBezTo>
                <a:cubicBezTo>
                  <a:pt x="1236990" y="1847656"/>
                  <a:pt x="1337897" y="1666718"/>
                  <a:pt x="1456203" y="1543192"/>
                </a:cubicBezTo>
                <a:cubicBezTo>
                  <a:pt x="1576249" y="1417928"/>
                  <a:pt x="1699774" y="1343117"/>
                  <a:pt x="1858094" y="1334418"/>
                </a:cubicBezTo>
                <a:cubicBezTo>
                  <a:pt x="1901589" y="1285704"/>
                  <a:pt x="1946823" y="1205674"/>
                  <a:pt x="1868533" y="1021256"/>
                </a:cubicBezTo>
                <a:cubicBezTo>
                  <a:pt x="1885931" y="1033435"/>
                  <a:pt x="1901589" y="1038654"/>
                  <a:pt x="1915507" y="1042134"/>
                </a:cubicBezTo>
                <a:cubicBezTo>
                  <a:pt x="1891150" y="996899"/>
                  <a:pt x="1861574" y="949924"/>
                  <a:pt x="1856354" y="916868"/>
                </a:cubicBezTo>
                <a:cubicBezTo>
                  <a:pt x="1882451" y="955144"/>
                  <a:pt x="1891150" y="989940"/>
                  <a:pt x="1938124" y="1040393"/>
                </a:cubicBezTo>
                <a:cubicBezTo>
                  <a:pt x="1945084" y="1040393"/>
                  <a:pt x="1952043" y="1040393"/>
                  <a:pt x="1957263" y="1038654"/>
                </a:cubicBezTo>
                <a:cubicBezTo>
                  <a:pt x="1962481" y="1012557"/>
                  <a:pt x="1965962" y="963843"/>
                  <a:pt x="2016415" y="989940"/>
                </a:cubicBezTo>
                <a:cubicBezTo>
                  <a:pt x="2019894" y="986460"/>
                  <a:pt x="2021634" y="982980"/>
                  <a:pt x="2025114" y="979501"/>
                </a:cubicBezTo>
                <a:cubicBezTo>
                  <a:pt x="1983359" y="906430"/>
                  <a:pt x="1922466" y="850757"/>
                  <a:pt x="1910288" y="791604"/>
                </a:cubicBezTo>
                <a:lnTo>
                  <a:pt x="2037292" y="920349"/>
                </a:lnTo>
                <a:cubicBezTo>
                  <a:pt x="2030334" y="866415"/>
                  <a:pt x="2087747" y="908170"/>
                  <a:pt x="2040772" y="805522"/>
                </a:cubicBezTo>
                <a:lnTo>
                  <a:pt x="1964221" y="749849"/>
                </a:lnTo>
                <a:cubicBezTo>
                  <a:pt x="2045991" y="775946"/>
                  <a:pt x="1983359" y="635022"/>
                  <a:pt x="2115583" y="732451"/>
                </a:cubicBezTo>
                <a:lnTo>
                  <a:pt x="2077307" y="683737"/>
                </a:lnTo>
                <a:cubicBezTo>
                  <a:pt x="2120803" y="697655"/>
                  <a:pt x="2159077" y="706354"/>
                  <a:pt x="2197353" y="711574"/>
                </a:cubicBezTo>
                <a:cubicBezTo>
                  <a:pt x="2197353" y="708094"/>
                  <a:pt x="2197353" y="704614"/>
                  <a:pt x="2195613" y="699395"/>
                </a:cubicBezTo>
                <a:lnTo>
                  <a:pt x="2202573" y="711574"/>
                </a:lnTo>
                <a:cubicBezTo>
                  <a:pt x="2240847" y="716792"/>
                  <a:pt x="2277383" y="718533"/>
                  <a:pt x="2312179" y="720273"/>
                </a:cubicBezTo>
                <a:cubicBezTo>
                  <a:pt x="2345235" y="681997"/>
                  <a:pt x="2374811" y="640242"/>
                  <a:pt x="2350454" y="525416"/>
                </a:cubicBezTo>
                <a:cubicBezTo>
                  <a:pt x="2413087" y="678518"/>
                  <a:pt x="2427005" y="603706"/>
                  <a:pt x="2451362" y="582829"/>
                </a:cubicBezTo>
                <a:lnTo>
                  <a:pt x="2505295" y="744630"/>
                </a:lnTo>
                <a:cubicBezTo>
                  <a:pt x="2508776" y="746369"/>
                  <a:pt x="2510515" y="746369"/>
                  <a:pt x="2513994" y="746369"/>
                </a:cubicBezTo>
                <a:cubicBezTo>
                  <a:pt x="2522693" y="728971"/>
                  <a:pt x="2538351" y="716792"/>
                  <a:pt x="2554010" y="706354"/>
                </a:cubicBezTo>
                <a:cubicBezTo>
                  <a:pt x="2552270" y="704614"/>
                  <a:pt x="2552270" y="704614"/>
                  <a:pt x="2552270" y="704614"/>
                </a:cubicBezTo>
                <a:cubicBezTo>
                  <a:pt x="2552270" y="704614"/>
                  <a:pt x="2552270" y="704614"/>
                  <a:pt x="2554010" y="704614"/>
                </a:cubicBezTo>
                <a:cubicBezTo>
                  <a:pt x="2600984" y="675038"/>
                  <a:pt x="2661876" y="657640"/>
                  <a:pt x="2606204" y="534115"/>
                </a:cubicBezTo>
                <a:cubicBezTo>
                  <a:pt x="2640999" y="588049"/>
                  <a:pt x="2604463" y="581090"/>
                  <a:pt x="2670575" y="650681"/>
                </a:cubicBezTo>
                <a:cubicBezTo>
                  <a:pt x="2795840" y="695916"/>
                  <a:pt x="2569668" y="438427"/>
                  <a:pt x="2694932" y="504538"/>
                </a:cubicBezTo>
                <a:cubicBezTo>
                  <a:pt x="2627081" y="393193"/>
                  <a:pt x="2590546" y="448865"/>
                  <a:pt x="2564448" y="360137"/>
                </a:cubicBezTo>
                <a:cubicBezTo>
                  <a:pt x="2651438" y="419289"/>
                  <a:pt x="2827157" y="626324"/>
                  <a:pt x="2757565" y="450606"/>
                </a:cubicBezTo>
                <a:cubicBezTo>
                  <a:pt x="2672316" y="344479"/>
                  <a:pt x="2707111" y="440166"/>
                  <a:pt x="2646218" y="318381"/>
                </a:cubicBezTo>
                <a:cubicBezTo>
                  <a:pt x="2707111" y="382753"/>
                  <a:pt x="2762784" y="431467"/>
                  <a:pt x="2813238" y="473223"/>
                </a:cubicBezTo>
                <a:cubicBezTo>
                  <a:pt x="2851514" y="374054"/>
                  <a:pt x="2898487" y="273147"/>
                  <a:pt x="3004615" y="300983"/>
                </a:cubicBezTo>
                <a:cubicBezTo>
                  <a:pt x="3006355" y="353178"/>
                  <a:pt x="3030712" y="386233"/>
                  <a:pt x="3058548" y="417550"/>
                </a:cubicBezTo>
                <a:cubicBezTo>
                  <a:pt x="3062028" y="417550"/>
                  <a:pt x="3067247" y="419289"/>
                  <a:pt x="3074206" y="426249"/>
                </a:cubicBezTo>
                <a:cubicBezTo>
                  <a:pt x="3058548" y="384494"/>
                  <a:pt x="3112482" y="443646"/>
                  <a:pt x="3063768" y="375794"/>
                </a:cubicBezTo>
                <a:cubicBezTo>
                  <a:pt x="3072467" y="391452"/>
                  <a:pt x="3091604" y="410590"/>
                  <a:pt x="3114221" y="429728"/>
                </a:cubicBezTo>
                <a:cubicBezTo>
                  <a:pt x="3117702" y="426249"/>
                  <a:pt x="3122920" y="421029"/>
                  <a:pt x="3126400" y="415809"/>
                </a:cubicBezTo>
                <a:cubicBezTo>
                  <a:pt x="3091604" y="386233"/>
                  <a:pt x="3048110" y="339259"/>
                  <a:pt x="3018533" y="316641"/>
                </a:cubicBezTo>
                <a:cubicBezTo>
                  <a:pt x="3027232" y="294024"/>
                  <a:pt x="2952421" y="201816"/>
                  <a:pt x="3044629" y="262709"/>
                </a:cubicBezTo>
                <a:cubicBezTo>
                  <a:pt x="3060289" y="288805"/>
                  <a:pt x="3041150" y="299244"/>
                  <a:pt x="3114221" y="347958"/>
                </a:cubicBezTo>
                <a:lnTo>
                  <a:pt x="3114221" y="325340"/>
                </a:lnTo>
                <a:cubicBezTo>
                  <a:pt x="3192512" y="389713"/>
                  <a:pt x="3068986" y="325340"/>
                  <a:pt x="3147277" y="393193"/>
                </a:cubicBezTo>
                <a:cubicBezTo>
                  <a:pt x="3178594" y="360137"/>
                  <a:pt x="3211649" y="332300"/>
                  <a:pt x="3242966" y="318381"/>
                </a:cubicBezTo>
                <a:lnTo>
                  <a:pt x="3274282" y="339259"/>
                </a:lnTo>
                <a:lnTo>
                  <a:pt x="3171634" y="405371"/>
                </a:lnTo>
                <a:cubicBezTo>
                  <a:pt x="3173374" y="405371"/>
                  <a:pt x="3175114" y="405371"/>
                  <a:pt x="3176854" y="407110"/>
                </a:cubicBezTo>
                <a:lnTo>
                  <a:pt x="3168155" y="407110"/>
                </a:lnTo>
                <a:lnTo>
                  <a:pt x="3154236" y="417550"/>
                </a:lnTo>
                <a:lnTo>
                  <a:pt x="3187292" y="445386"/>
                </a:lnTo>
                <a:lnTo>
                  <a:pt x="3197731" y="422768"/>
                </a:lnTo>
                <a:cubicBezTo>
                  <a:pt x="3199471" y="433207"/>
                  <a:pt x="3197731" y="443646"/>
                  <a:pt x="3197731" y="454085"/>
                </a:cubicBezTo>
                <a:lnTo>
                  <a:pt x="3253404" y="499320"/>
                </a:lnTo>
                <a:lnTo>
                  <a:pt x="3272543" y="488880"/>
                </a:lnTo>
                <a:cubicBezTo>
                  <a:pt x="3328215" y="528895"/>
                  <a:pt x="3354313" y="549773"/>
                  <a:pt x="3378670" y="570650"/>
                </a:cubicBezTo>
                <a:cubicBezTo>
                  <a:pt x="3373450" y="544554"/>
                  <a:pt x="3352573" y="506279"/>
                  <a:pt x="3307338" y="440166"/>
                </a:cubicBezTo>
                <a:lnTo>
                  <a:pt x="3413465" y="534115"/>
                </a:lnTo>
                <a:lnTo>
                  <a:pt x="3356052" y="427988"/>
                </a:lnTo>
                <a:lnTo>
                  <a:pt x="3425643" y="514978"/>
                </a:lnTo>
                <a:cubicBezTo>
                  <a:pt x="3444781" y="492360"/>
                  <a:pt x="3408245" y="431467"/>
                  <a:pt x="3356052" y="358396"/>
                </a:cubicBezTo>
                <a:lnTo>
                  <a:pt x="3242966" y="415809"/>
                </a:lnTo>
                <a:cubicBezTo>
                  <a:pt x="3272543" y="396672"/>
                  <a:pt x="3307338" y="368836"/>
                  <a:pt x="3342133" y="340998"/>
                </a:cubicBezTo>
                <a:cubicBezTo>
                  <a:pt x="3237746" y="200076"/>
                  <a:pt x="3082905" y="24357"/>
                  <a:pt x="3143798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2698EE4-8E58-4543-8AE9-98B35E6A43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33525" y="18161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928744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879D212-7414-4DA1-B0A1-54F43EE5C3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4509861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02BA1B1-7BBC-4B9A-856F-6086E9D805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2113" y="964474"/>
            <a:ext cx="2557462" cy="283600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35EE76-50A8-43C1-9631-A843A347E1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033" y="2962276"/>
            <a:ext cx="3674831" cy="3337339"/>
          </a:xfrm>
          <a:custGeom>
            <a:avLst/>
            <a:gdLst>
              <a:gd name="connsiteX0" fmla="*/ 0 w 3674831"/>
              <a:gd name="connsiteY0" fmla="*/ 0 h 3337339"/>
              <a:gd name="connsiteX1" fmla="*/ 3674831 w 3674831"/>
              <a:gd name="connsiteY1" fmla="*/ 0 h 3337339"/>
              <a:gd name="connsiteX2" fmla="*/ 3674831 w 3674831"/>
              <a:gd name="connsiteY2" fmla="*/ 3337339 h 3337339"/>
              <a:gd name="connsiteX3" fmla="*/ 0 w 3674831"/>
              <a:gd name="connsiteY3" fmla="*/ 3337339 h 333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4831" h="3337339">
                <a:moveTo>
                  <a:pt x="0" y="0"/>
                </a:moveTo>
                <a:lnTo>
                  <a:pt x="3674831" y="0"/>
                </a:lnTo>
                <a:lnTo>
                  <a:pt x="3674831" y="3337339"/>
                </a:lnTo>
                <a:lnTo>
                  <a:pt x="0" y="3337339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58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D879D212-7414-4DA1-B0A1-54F43EE5C3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5B912-1B69-45D7-9016-7387A6F019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201" y="990600"/>
            <a:ext cx="6200775" cy="2311400"/>
          </a:xfrm>
          <a:custGeom>
            <a:avLst/>
            <a:gdLst>
              <a:gd name="connsiteX0" fmla="*/ 0 w 6200775"/>
              <a:gd name="connsiteY0" fmla="*/ 0 h 2311400"/>
              <a:gd name="connsiteX1" fmla="*/ 6200775 w 6200775"/>
              <a:gd name="connsiteY1" fmla="*/ 0 h 2311400"/>
              <a:gd name="connsiteX2" fmla="*/ 6200775 w 6200775"/>
              <a:gd name="connsiteY2" fmla="*/ 2311400 h 2311400"/>
              <a:gd name="connsiteX3" fmla="*/ 0 w 6200775"/>
              <a:gd name="connsiteY3" fmla="*/ 231140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0775" h="2311400">
                <a:moveTo>
                  <a:pt x="0" y="0"/>
                </a:moveTo>
                <a:lnTo>
                  <a:pt x="6200775" y="0"/>
                </a:lnTo>
                <a:lnTo>
                  <a:pt x="6200775" y="2311400"/>
                </a:lnTo>
                <a:lnTo>
                  <a:pt x="0" y="23114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6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BBFC465-E4AC-4368-BE2B-21A1664B1D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984" y="1585731"/>
            <a:ext cx="5086047" cy="4775955"/>
          </a:xfrm>
          <a:custGeom>
            <a:avLst/>
            <a:gdLst>
              <a:gd name="connsiteX0" fmla="*/ 4960750 w 6561118"/>
              <a:gd name="connsiteY0" fmla="*/ 113 h 6161093"/>
              <a:gd name="connsiteX1" fmla="*/ 5422202 w 6561118"/>
              <a:gd name="connsiteY1" fmla="*/ 83470 h 6161093"/>
              <a:gd name="connsiteX2" fmla="*/ 6110947 w 6561118"/>
              <a:gd name="connsiteY2" fmla="*/ 691993 h 6161093"/>
              <a:gd name="connsiteX3" fmla="*/ 6494903 w 6561118"/>
              <a:gd name="connsiteY3" fmla="*/ 1312331 h 6161093"/>
              <a:gd name="connsiteX4" fmla="*/ 6508757 w 6561118"/>
              <a:gd name="connsiteY4" fmla="*/ 2320627 h 6161093"/>
              <a:gd name="connsiteX5" fmla="*/ 6342508 w 6561118"/>
              <a:gd name="connsiteY5" fmla="*/ 2887793 h 6161093"/>
              <a:gd name="connsiteX6" fmla="*/ 6010011 w 6561118"/>
              <a:gd name="connsiteY6" fmla="*/ 3224548 h 6161093"/>
              <a:gd name="connsiteX7" fmla="*/ 5463765 w 6561118"/>
              <a:gd name="connsiteY7" fmla="*/ 3618413 h 6161093"/>
              <a:gd name="connsiteX8" fmla="*/ 4871998 w 6561118"/>
              <a:gd name="connsiteY8" fmla="*/ 3901996 h 6161093"/>
              <a:gd name="connsiteX9" fmla="*/ 4024921 w 6561118"/>
              <a:gd name="connsiteY9" fmla="*/ 4307678 h 6161093"/>
              <a:gd name="connsiteX10" fmla="*/ 3350030 w 6561118"/>
              <a:gd name="connsiteY10" fmla="*/ 4762592 h 6161093"/>
              <a:gd name="connsiteX11" fmla="*/ 2973991 w 6561118"/>
              <a:gd name="connsiteY11" fmla="*/ 5428225 h 6161093"/>
              <a:gd name="connsiteX12" fmla="*/ 2217955 w 6561118"/>
              <a:gd name="connsiteY12" fmla="*/ 6158845 h 6161093"/>
              <a:gd name="connsiteX13" fmla="*/ 1418377 w 6561118"/>
              <a:gd name="connsiteY13" fmla="*/ 5617280 h 6161093"/>
              <a:gd name="connsiteX14" fmla="*/ 1117546 w 6561118"/>
              <a:gd name="connsiteY14" fmla="*/ 4640494 h 6161093"/>
              <a:gd name="connsiteX15" fmla="*/ 541613 w 6561118"/>
              <a:gd name="connsiteY15" fmla="*/ 3600689 h 6161093"/>
              <a:gd name="connsiteX16" fmla="*/ 159637 w 6561118"/>
              <a:gd name="connsiteY16" fmla="*/ 3137897 h 6161093"/>
              <a:gd name="connsiteX17" fmla="*/ 319948 w 6561118"/>
              <a:gd name="connsiteY17" fmla="*/ 1733767 h 6161093"/>
              <a:gd name="connsiteX18" fmla="*/ 1390669 w 6561118"/>
              <a:gd name="connsiteY18" fmla="*/ 1249312 h 6161093"/>
              <a:gd name="connsiteX19" fmla="*/ 2560348 w 6561118"/>
              <a:gd name="connsiteY19" fmla="*/ 1007085 h 6161093"/>
              <a:gd name="connsiteX20" fmla="*/ 4038775 w 6561118"/>
              <a:gd name="connsiteY20" fmla="*/ 187845 h 6161093"/>
              <a:gd name="connsiteX21" fmla="*/ 4802727 w 6561118"/>
              <a:gd name="connsiteY21" fmla="*/ 4697 h 6161093"/>
              <a:gd name="connsiteX22" fmla="*/ 4960750 w 6561118"/>
              <a:gd name="connsiteY22" fmla="*/ 113 h 6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61118" h="6161093">
                <a:moveTo>
                  <a:pt x="4960750" y="113"/>
                </a:moveTo>
                <a:cubicBezTo>
                  <a:pt x="5119020" y="1866"/>
                  <a:pt x="5276734" y="24391"/>
                  <a:pt x="5422202" y="83470"/>
                </a:cubicBezTo>
                <a:cubicBezTo>
                  <a:pt x="5709179" y="203599"/>
                  <a:pt x="5918969" y="449765"/>
                  <a:pt x="6110947" y="691993"/>
                </a:cubicBezTo>
                <a:cubicBezTo>
                  <a:pt x="6265321" y="883017"/>
                  <a:pt x="6417715" y="1081920"/>
                  <a:pt x="6494903" y="1312331"/>
                </a:cubicBezTo>
                <a:cubicBezTo>
                  <a:pt x="6603756" y="1633331"/>
                  <a:pt x="6556257" y="1983871"/>
                  <a:pt x="6508757" y="2320627"/>
                </a:cubicBezTo>
                <a:cubicBezTo>
                  <a:pt x="6479069" y="2517559"/>
                  <a:pt x="6447403" y="2720400"/>
                  <a:pt x="6342508" y="2887793"/>
                </a:cubicBezTo>
                <a:cubicBezTo>
                  <a:pt x="6259383" y="3021707"/>
                  <a:pt x="6134697" y="3124112"/>
                  <a:pt x="6010011" y="3224548"/>
                </a:cubicBezTo>
                <a:cubicBezTo>
                  <a:pt x="5835845" y="3364370"/>
                  <a:pt x="5657721" y="3504192"/>
                  <a:pt x="5463765" y="3618413"/>
                </a:cubicBezTo>
                <a:cubicBezTo>
                  <a:pt x="5275745" y="3728695"/>
                  <a:pt x="5071892" y="3813376"/>
                  <a:pt x="4871998" y="3901996"/>
                </a:cubicBezTo>
                <a:cubicBezTo>
                  <a:pt x="4585021" y="4028033"/>
                  <a:pt x="4302002" y="4163917"/>
                  <a:pt x="4024921" y="4307678"/>
                </a:cubicBezTo>
                <a:cubicBezTo>
                  <a:pt x="3783464" y="4433715"/>
                  <a:pt x="3540029" y="4569598"/>
                  <a:pt x="3350030" y="4762592"/>
                </a:cubicBezTo>
                <a:cubicBezTo>
                  <a:pt x="3158052" y="4957556"/>
                  <a:pt x="2973991" y="5428225"/>
                  <a:pt x="2973991" y="5428225"/>
                </a:cubicBezTo>
                <a:cubicBezTo>
                  <a:pt x="2845346" y="5774827"/>
                  <a:pt x="2588056" y="6129305"/>
                  <a:pt x="2217955" y="6158845"/>
                </a:cubicBezTo>
                <a:cubicBezTo>
                  <a:pt x="1875562" y="6188385"/>
                  <a:pt x="1572751" y="5922526"/>
                  <a:pt x="1418377" y="5617280"/>
                </a:cubicBezTo>
                <a:cubicBezTo>
                  <a:pt x="1265983" y="5312035"/>
                  <a:pt x="1220462" y="4967402"/>
                  <a:pt x="1117546" y="4640494"/>
                </a:cubicBezTo>
                <a:cubicBezTo>
                  <a:pt x="998797" y="4260414"/>
                  <a:pt x="800882" y="3903965"/>
                  <a:pt x="541613" y="3600689"/>
                </a:cubicBezTo>
                <a:cubicBezTo>
                  <a:pt x="410989" y="3449051"/>
                  <a:pt x="264532" y="3309229"/>
                  <a:pt x="159637" y="3137897"/>
                </a:cubicBezTo>
                <a:cubicBezTo>
                  <a:pt x="-105570" y="2706615"/>
                  <a:pt x="-32341" y="2100062"/>
                  <a:pt x="319948" y="1733767"/>
                </a:cubicBezTo>
                <a:cubicBezTo>
                  <a:pt x="597029" y="1450184"/>
                  <a:pt x="998797" y="1322177"/>
                  <a:pt x="1390669" y="1249312"/>
                </a:cubicBezTo>
                <a:cubicBezTo>
                  <a:pt x="1782541" y="1176447"/>
                  <a:pt x="2186288" y="1144938"/>
                  <a:pt x="2560348" y="1007085"/>
                </a:cubicBezTo>
                <a:cubicBezTo>
                  <a:pt x="3088782" y="810152"/>
                  <a:pt x="3520237" y="410379"/>
                  <a:pt x="4038775" y="187845"/>
                </a:cubicBezTo>
                <a:cubicBezTo>
                  <a:pt x="4282211" y="85440"/>
                  <a:pt x="4541479" y="24391"/>
                  <a:pt x="4802727" y="4697"/>
                </a:cubicBezTo>
                <a:cubicBezTo>
                  <a:pt x="4855174" y="1251"/>
                  <a:pt x="4907993" y="-472"/>
                  <a:pt x="4960750" y="113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ID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E837723-9974-446A-A33B-30E4D7F718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60624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F713AF-DFD8-4B96-95D3-3416712A57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63900" y="1968500"/>
            <a:ext cx="3152775" cy="3718389"/>
          </a:xfrm>
          <a:custGeom>
            <a:avLst/>
            <a:gdLst>
              <a:gd name="connsiteX0" fmla="*/ 0 w 3822700"/>
              <a:gd name="connsiteY0" fmla="*/ 0 h 4508500"/>
              <a:gd name="connsiteX1" fmla="*/ 3822700 w 3822700"/>
              <a:gd name="connsiteY1" fmla="*/ 0 h 4508500"/>
              <a:gd name="connsiteX2" fmla="*/ 3822700 w 3822700"/>
              <a:gd name="connsiteY2" fmla="*/ 4508500 h 4508500"/>
              <a:gd name="connsiteX3" fmla="*/ 0 w 3822700"/>
              <a:gd name="connsiteY3" fmla="*/ 4508500 h 45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2700" h="4508500">
                <a:moveTo>
                  <a:pt x="0" y="0"/>
                </a:moveTo>
                <a:lnTo>
                  <a:pt x="3822700" y="0"/>
                </a:lnTo>
                <a:lnTo>
                  <a:pt x="3822700" y="4508500"/>
                </a:lnTo>
                <a:lnTo>
                  <a:pt x="0" y="45085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BFCAAFD-C5EB-4C3F-B887-53E3768C6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C9E0C9-523A-4E0D-B2D9-9F7EBD3409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7662" y="3255837"/>
            <a:ext cx="2130221" cy="1418974"/>
          </a:xfrm>
          <a:custGeom>
            <a:avLst/>
            <a:gdLst>
              <a:gd name="connsiteX0" fmla="*/ 0 w 2130221"/>
              <a:gd name="connsiteY0" fmla="*/ 0 h 1418974"/>
              <a:gd name="connsiteX1" fmla="*/ 2130221 w 2130221"/>
              <a:gd name="connsiteY1" fmla="*/ 0 h 1418974"/>
              <a:gd name="connsiteX2" fmla="*/ 2130221 w 2130221"/>
              <a:gd name="connsiteY2" fmla="*/ 1418974 h 1418974"/>
              <a:gd name="connsiteX3" fmla="*/ 0 w 2130221"/>
              <a:gd name="connsiteY3" fmla="*/ 1418974 h 141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221" h="1418974">
                <a:moveTo>
                  <a:pt x="0" y="0"/>
                </a:moveTo>
                <a:lnTo>
                  <a:pt x="2130221" y="0"/>
                </a:lnTo>
                <a:lnTo>
                  <a:pt x="2130221" y="1418974"/>
                </a:lnTo>
                <a:lnTo>
                  <a:pt x="0" y="1418974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15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B56E903-7633-4E14-A6CB-307CCB0D43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2833" y="5150083"/>
            <a:ext cx="2172048" cy="217204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458DFF-87C5-44FB-A38F-D3940570CF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5950" y="3894086"/>
            <a:ext cx="1403300" cy="14033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801532-65ED-4C11-8786-D2502039B5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06083" y="1168633"/>
            <a:ext cx="2172048" cy="2172046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24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9009835-4FD7-4DC1-B844-463D62CDDA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48641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3114A6-CFCE-47AD-A41C-59DB66E6D7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1039725">
            <a:off x="4395543" y="607510"/>
            <a:ext cx="1277910" cy="1366575"/>
          </a:xfrm>
          <a:custGeom>
            <a:avLst/>
            <a:gdLst>
              <a:gd name="connsiteX0" fmla="*/ 4698 w 1277910"/>
              <a:gd name="connsiteY0" fmla="*/ 0 h 1366575"/>
              <a:gd name="connsiteX1" fmla="*/ 1277910 w 1277910"/>
              <a:gd name="connsiteY1" fmla="*/ 4391 h 1366575"/>
              <a:gd name="connsiteX2" fmla="*/ 1273211 w 1277910"/>
              <a:gd name="connsiteY2" fmla="*/ 1366575 h 1366575"/>
              <a:gd name="connsiteX3" fmla="*/ 0 w 1277910"/>
              <a:gd name="connsiteY3" fmla="*/ 1362183 h 136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910" h="1366575">
                <a:moveTo>
                  <a:pt x="4698" y="0"/>
                </a:moveTo>
                <a:lnTo>
                  <a:pt x="1277910" y="4391"/>
                </a:lnTo>
                <a:lnTo>
                  <a:pt x="1273211" y="1366575"/>
                </a:lnTo>
                <a:lnTo>
                  <a:pt x="0" y="1362183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825324-786A-4C64-AD70-948F9ADBFB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rot="20639912">
            <a:off x="3596210" y="511562"/>
            <a:ext cx="1279887" cy="1368422"/>
          </a:xfrm>
          <a:custGeom>
            <a:avLst/>
            <a:gdLst>
              <a:gd name="connsiteX0" fmla="*/ 1279887 w 1279887"/>
              <a:gd name="connsiteY0" fmla="*/ 6246 h 1368422"/>
              <a:gd name="connsiteX1" fmla="*/ 1273204 w 1279887"/>
              <a:gd name="connsiteY1" fmla="*/ 1368422 h 1368422"/>
              <a:gd name="connsiteX2" fmla="*/ 0 w 1279887"/>
              <a:gd name="connsiteY2" fmla="*/ 1362175 h 1368422"/>
              <a:gd name="connsiteX3" fmla="*/ 6683 w 1279887"/>
              <a:gd name="connsiteY3" fmla="*/ 0 h 136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9887" h="1368422">
                <a:moveTo>
                  <a:pt x="1279887" y="6246"/>
                </a:moveTo>
                <a:lnTo>
                  <a:pt x="1273204" y="1368422"/>
                </a:lnTo>
                <a:lnTo>
                  <a:pt x="0" y="1362175"/>
                </a:lnTo>
                <a:lnTo>
                  <a:pt x="6683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A7CD0B1-8DDD-44B1-8058-E18990363B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55365" y="4171950"/>
            <a:ext cx="2185214" cy="2185212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54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C0FF18C-C563-4704-A8AB-5FF25B3824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600" y="1052514"/>
            <a:ext cx="6248400" cy="4752975"/>
          </a:xfrm>
          <a:custGeom>
            <a:avLst/>
            <a:gdLst>
              <a:gd name="connsiteX0" fmla="*/ 0 w 6248400"/>
              <a:gd name="connsiteY0" fmla="*/ 0 h 4752975"/>
              <a:gd name="connsiteX1" fmla="*/ 6248400 w 6248400"/>
              <a:gd name="connsiteY1" fmla="*/ 0 h 4752975"/>
              <a:gd name="connsiteX2" fmla="*/ 6248400 w 6248400"/>
              <a:gd name="connsiteY2" fmla="*/ 4752975 h 4752975"/>
              <a:gd name="connsiteX3" fmla="*/ 0 w 6248400"/>
              <a:gd name="connsiteY3" fmla="*/ 4752975 h 475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4752975">
                <a:moveTo>
                  <a:pt x="0" y="0"/>
                </a:moveTo>
                <a:lnTo>
                  <a:pt x="6248400" y="0"/>
                </a:lnTo>
                <a:lnTo>
                  <a:pt x="6248400" y="4752975"/>
                </a:lnTo>
                <a:lnTo>
                  <a:pt x="0" y="4752975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8FB7F396-592A-41ED-981B-1F2518B1FD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610552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6EFA5F-5C0D-4811-A1C3-F69D43659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19525" y="2638881"/>
            <a:ext cx="2886075" cy="2399844"/>
          </a:xfrm>
          <a:custGeom>
            <a:avLst/>
            <a:gdLst>
              <a:gd name="connsiteX0" fmla="*/ 0 w 2886075"/>
              <a:gd name="connsiteY0" fmla="*/ 0 h 2399844"/>
              <a:gd name="connsiteX1" fmla="*/ 2886075 w 2886075"/>
              <a:gd name="connsiteY1" fmla="*/ 0 h 2399844"/>
              <a:gd name="connsiteX2" fmla="*/ 2886075 w 2886075"/>
              <a:gd name="connsiteY2" fmla="*/ 2399844 h 2399844"/>
              <a:gd name="connsiteX3" fmla="*/ 0 w 2886075"/>
              <a:gd name="connsiteY3" fmla="*/ 2399844 h 239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075" h="2399844">
                <a:moveTo>
                  <a:pt x="0" y="0"/>
                </a:moveTo>
                <a:lnTo>
                  <a:pt x="2886075" y="0"/>
                </a:lnTo>
                <a:lnTo>
                  <a:pt x="2886075" y="2399844"/>
                </a:lnTo>
                <a:lnTo>
                  <a:pt x="0" y="239984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028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607178-9ABD-4CF1-A6DE-5D096D6747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2941" y="1085851"/>
            <a:ext cx="4796310" cy="4829175"/>
          </a:xfrm>
          <a:custGeom>
            <a:avLst/>
            <a:gdLst>
              <a:gd name="connsiteX0" fmla="*/ 0 w 4796310"/>
              <a:gd name="connsiteY0" fmla="*/ 0 h 4829175"/>
              <a:gd name="connsiteX1" fmla="*/ 4796310 w 4796310"/>
              <a:gd name="connsiteY1" fmla="*/ 0 h 4829175"/>
              <a:gd name="connsiteX2" fmla="*/ 4796310 w 4796310"/>
              <a:gd name="connsiteY2" fmla="*/ 4829175 h 4829175"/>
              <a:gd name="connsiteX3" fmla="*/ 0 w 4796310"/>
              <a:gd name="connsiteY3" fmla="*/ 4829175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6310" h="4829175">
                <a:moveTo>
                  <a:pt x="0" y="0"/>
                </a:moveTo>
                <a:lnTo>
                  <a:pt x="4796310" y="0"/>
                </a:lnTo>
                <a:lnTo>
                  <a:pt x="4796310" y="4829175"/>
                </a:lnTo>
                <a:lnTo>
                  <a:pt x="0" y="482917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C8CF68-792D-4041-873B-F56DFF8518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22842" y="3695701"/>
            <a:ext cx="1962150" cy="2238375"/>
          </a:xfrm>
          <a:custGeom>
            <a:avLst/>
            <a:gdLst>
              <a:gd name="connsiteX0" fmla="*/ 0 w 1962150"/>
              <a:gd name="connsiteY0" fmla="*/ 0 h 2238375"/>
              <a:gd name="connsiteX1" fmla="*/ 1962150 w 1962150"/>
              <a:gd name="connsiteY1" fmla="*/ 0 h 2238375"/>
              <a:gd name="connsiteX2" fmla="*/ 1962150 w 1962150"/>
              <a:gd name="connsiteY2" fmla="*/ 2238375 h 2238375"/>
              <a:gd name="connsiteX3" fmla="*/ 0 w 1962150"/>
              <a:gd name="connsiteY3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150" h="2238375">
                <a:moveTo>
                  <a:pt x="0" y="0"/>
                </a:moveTo>
                <a:lnTo>
                  <a:pt x="1962150" y="0"/>
                </a:lnTo>
                <a:lnTo>
                  <a:pt x="1962150" y="2238375"/>
                </a:lnTo>
                <a:lnTo>
                  <a:pt x="0" y="223837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A7E3BB8-52D7-4CBA-BE19-FFBCA3EEB5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0927" y="1219199"/>
            <a:ext cx="3933825" cy="6858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3472746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2669CD-7635-406A-9F87-489B70AA14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0" y="2959100"/>
            <a:ext cx="6477000" cy="3898900"/>
          </a:xfrm>
          <a:custGeom>
            <a:avLst/>
            <a:gdLst>
              <a:gd name="connsiteX0" fmla="*/ 552484 w 6477000"/>
              <a:gd name="connsiteY0" fmla="*/ 0 h 3898900"/>
              <a:gd name="connsiteX1" fmla="*/ 6477000 w 6477000"/>
              <a:gd name="connsiteY1" fmla="*/ 0 h 3898900"/>
              <a:gd name="connsiteX2" fmla="*/ 6477000 w 6477000"/>
              <a:gd name="connsiteY2" fmla="*/ 3898900 h 3898900"/>
              <a:gd name="connsiteX3" fmla="*/ 0 w 6477000"/>
              <a:gd name="connsiteY3" fmla="*/ 3898900 h 3898900"/>
              <a:gd name="connsiteX4" fmla="*/ 0 w 6477000"/>
              <a:gd name="connsiteY4" fmla="*/ 552484 h 3898900"/>
              <a:gd name="connsiteX5" fmla="*/ 552484 w 6477000"/>
              <a:gd name="connsiteY5" fmla="*/ 0 h 389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7000" h="3898900">
                <a:moveTo>
                  <a:pt x="552484" y="0"/>
                </a:moveTo>
                <a:lnTo>
                  <a:pt x="6477000" y="0"/>
                </a:lnTo>
                <a:lnTo>
                  <a:pt x="6477000" y="3898900"/>
                </a:lnTo>
                <a:lnTo>
                  <a:pt x="0" y="3898900"/>
                </a:lnTo>
                <a:lnTo>
                  <a:pt x="0" y="552484"/>
                </a:lnTo>
                <a:cubicBezTo>
                  <a:pt x="0" y="247356"/>
                  <a:pt x="247356" y="0"/>
                  <a:pt x="55248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7D93F6F-2DF8-46E2-941A-DCF7FC7A99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3242058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748A5F-D122-45C3-821D-A5BF0077A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3725" y="3152775"/>
            <a:ext cx="5248275" cy="1800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6422D0-53CC-4686-B0F9-113E08DE48C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21549" y="0"/>
            <a:ext cx="9770451" cy="2746072"/>
          </a:xfrm>
          <a:custGeom>
            <a:avLst/>
            <a:gdLst>
              <a:gd name="connsiteX0" fmla="*/ 0 w 9770451"/>
              <a:gd name="connsiteY0" fmla="*/ 0 h 2746072"/>
              <a:gd name="connsiteX1" fmla="*/ 9770451 w 9770451"/>
              <a:gd name="connsiteY1" fmla="*/ 0 h 2746072"/>
              <a:gd name="connsiteX2" fmla="*/ 9770451 w 9770451"/>
              <a:gd name="connsiteY2" fmla="*/ 2746072 h 2746072"/>
              <a:gd name="connsiteX3" fmla="*/ 0 w 9770451"/>
              <a:gd name="connsiteY3" fmla="*/ 2746072 h 274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70451" h="2746072">
                <a:moveTo>
                  <a:pt x="0" y="0"/>
                </a:moveTo>
                <a:lnTo>
                  <a:pt x="9770451" y="0"/>
                </a:lnTo>
                <a:lnTo>
                  <a:pt x="9770451" y="2746072"/>
                </a:lnTo>
                <a:lnTo>
                  <a:pt x="0" y="2746072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084354-17B2-44B8-909B-B5485CCDA2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4304612"/>
            <a:ext cx="3714750" cy="2553388"/>
          </a:xfrm>
          <a:custGeom>
            <a:avLst/>
            <a:gdLst>
              <a:gd name="connsiteX0" fmla="*/ 0 w 3714750"/>
              <a:gd name="connsiteY0" fmla="*/ 0 h 2553388"/>
              <a:gd name="connsiteX1" fmla="*/ 3714750 w 3714750"/>
              <a:gd name="connsiteY1" fmla="*/ 0 h 2553388"/>
              <a:gd name="connsiteX2" fmla="*/ 3714750 w 3714750"/>
              <a:gd name="connsiteY2" fmla="*/ 2553388 h 2553388"/>
              <a:gd name="connsiteX3" fmla="*/ 0 w 3714750"/>
              <a:gd name="connsiteY3" fmla="*/ 2553388 h 255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0" h="2553388">
                <a:moveTo>
                  <a:pt x="0" y="0"/>
                </a:moveTo>
                <a:lnTo>
                  <a:pt x="3714750" y="0"/>
                </a:lnTo>
                <a:lnTo>
                  <a:pt x="3714750" y="2553388"/>
                </a:lnTo>
                <a:lnTo>
                  <a:pt x="0" y="2553388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DD7C395A-1E49-4795-BDFC-4A74CA328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54500" y="0"/>
            <a:ext cx="3714750" cy="6858000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29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FC33C6-D600-490A-AB13-61A11AEBA5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24300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C512898-D098-4DAA-96C5-9E541A3CB6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3800" y="4659823"/>
            <a:ext cx="1460500" cy="14605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F157A07-8582-41E6-8715-352E9300D5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1750" y="1266825"/>
            <a:ext cx="3933825" cy="6858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652197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E35109-2359-4ED9-A59D-1D5BE04499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7200" y="990870"/>
            <a:ext cx="4114800" cy="1409431"/>
          </a:xfrm>
          <a:custGeom>
            <a:avLst/>
            <a:gdLst>
              <a:gd name="connsiteX0" fmla="*/ 0 w 4114800"/>
              <a:gd name="connsiteY0" fmla="*/ 0 h 1409431"/>
              <a:gd name="connsiteX1" fmla="*/ 4114800 w 4114800"/>
              <a:gd name="connsiteY1" fmla="*/ 0 h 1409431"/>
              <a:gd name="connsiteX2" fmla="*/ 4114800 w 4114800"/>
              <a:gd name="connsiteY2" fmla="*/ 1409431 h 1409431"/>
              <a:gd name="connsiteX3" fmla="*/ 0 w 4114800"/>
              <a:gd name="connsiteY3" fmla="*/ 1409431 h 140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1409431">
                <a:moveTo>
                  <a:pt x="0" y="0"/>
                </a:moveTo>
                <a:lnTo>
                  <a:pt x="4114800" y="0"/>
                </a:lnTo>
                <a:lnTo>
                  <a:pt x="4114800" y="1409431"/>
                </a:lnTo>
                <a:lnTo>
                  <a:pt x="0" y="140943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5979E7-F077-45C3-ADA5-AF19FEC2E3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41395589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9822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58DA57E-657D-40A2-84E2-BE783431A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43164" y="990600"/>
            <a:ext cx="6281726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302914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5C1B91E-2087-465B-A99C-91D286B257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8898" y="876300"/>
            <a:ext cx="10254205" cy="3238500"/>
          </a:xfrm>
          <a:custGeom>
            <a:avLst/>
            <a:gdLst>
              <a:gd name="connsiteX0" fmla="*/ 0 w 10254205"/>
              <a:gd name="connsiteY0" fmla="*/ 0 h 3238500"/>
              <a:gd name="connsiteX1" fmla="*/ 10254205 w 10254205"/>
              <a:gd name="connsiteY1" fmla="*/ 0 h 3238500"/>
              <a:gd name="connsiteX2" fmla="*/ 10254205 w 10254205"/>
              <a:gd name="connsiteY2" fmla="*/ 3238500 h 3238500"/>
              <a:gd name="connsiteX3" fmla="*/ 0 w 10254205"/>
              <a:gd name="connsiteY3" fmla="*/ 323850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54205" h="3238500">
                <a:moveTo>
                  <a:pt x="0" y="0"/>
                </a:moveTo>
                <a:lnTo>
                  <a:pt x="10254205" y="0"/>
                </a:lnTo>
                <a:lnTo>
                  <a:pt x="10254205" y="3238500"/>
                </a:lnTo>
                <a:lnTo>
                  <a:pt x="0" y="323850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E538600-5DF8-433A-A40A-19F95AD627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05050" y="1806575"/>
            <a:ext cx="493395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353530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1578628-1669-43FA-9A84-AD199972F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700" y="596901"/>
            <a:ext cx="10896600" cy="5664198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543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FA5A94F7-59BE-4CD5-8BB0-82078BB90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276" y="771525"/>
            <a:ext cx="7572375" cy="4781550"/>
          </a:xfrm>
          <a:custGeom>
            <a:avLst/>
            <a:gdLst>
              <a:gd name="connsiteX0" fmla="*/ 0 w 7572375"/>
              <a:gd name="connsiteY0" fmla="*/ 0 h 4781550"/>
              <a:gd name="connsiteX1" fmla="*/ 7572375 w 7572375"/>
              <a:gd name="connsiteY1" fmla="*/ 0 h 4781550"/>
              <a:gd name="connsiteX2" fmla="*/ 7572375 w 7572375"/>
              <a:gd name="connsiteY2" fmla="*/ 4781550 h 4781550"/>
              <a:gd name="connsiteX3" fmla="*/ 0 w 7572375"/>
              <a:gd name="connsiteY3" fmla="*/ 4781550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375" h="4781550">
                <a:moveTo>
                  <a:pt x="0" y="0"/>
                </a:moveTo>
                <a:lnTo>
                  <a:pt x="7572375" y="0"/>
                </a:lnTo>
                <a:lnTo>
                  <a:pt x="7572375" y="4781550"/>
                </a:lnTo>
                <a:lnTo>
                  <a:pt x="0" y="47815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C80CC3B-1548-4206-8041-6F4E0C2E1E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9700" y="3890962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659081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BBFC465-E4AC-4368-BE2B-21A1664B1D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984" y="1585731"/>
            <a:ext cx="5086047" cy="4775955"/>
          </a:xfrm>
          <a:custGeom>
            <a:avLst/>
            <a:gdLst>
              <a:gd name="connsiteX0" fmla="*/ 4960750 w 6561118"/>
              <a:gd name="connsiteY0" fmla="*/ 113 h 6161093"/>
              <a:gd name="connsiteX1" fmla="*/ 5422202 w 6561118"/>
              <a:gd name="connsiteY1" fmla="*/ 83470 h 6161093"/>
              <a:gd name="connsiteX2" fmla="*/ 6110947 w 6561118"/>
              <a:gd name="connsiteY2" fmla="*/ 691993 h 6161093"/>
              <a:gd name="connsiteX3" fmla="*/ 6494903 w 6561118"/>
              <a:gd name="connsiteY3" fmla="*/ 1312331 h 6161093"/>
              <a:gd name="connsiteX4" fmla="*/ 6508757 w 6561118"/>
              <a:gd name="connsiteY4" fmla="*/ 2320627 h 6161093"/>
              <a:gd name="connsiteX5" fmla="*/ 6342508 w 6561118"/>
              <a:gd name="connsiteY5" fmla="*/ 2887793 h 6161093"/>
              <a:gd name="connsiteX6" fmla="*/ 6010011 w 6561118"/>
              <a:gd name="connsiteY6" fmla="*/ 3224548 h 6161093"/>
              <a:gd name="connsiteX7" fmla="*/ 5463765 w 6561118"/>
              <a:gd name="connsiteY7" fmla="*/ 3618413 h 6161093"/>
              <a:gd name="connsiteX8" fmla="*/ 4871998 w 6561118"/>
              <a:gd name="connsiteY8" fmla="*/ 3901996 h 6161093"/>
              <a:gd name="connsiteX9" fmla="*/ 4024921 w 6561118"/>
              <a:gd name="connsiteY9" fmla="*/ 4307678 h 6161093"/>
              <a:gd name="connsiteX10" fmla="*/ 3350030 w 6561118"/>
              <a:gd name="connsiteY10" fmla="*/ 4762592 h 6161093"/>
              <a:gd name="connsiteX11" fmla="*/ 2973991 w 6561118"/>
              <a:gd name="connsiteY11" fmla="*/ 5428225 h 6161093"/>
              <a:gd name="connsiteX12" fmla="*/ 2217955 w 6561118"/>
              <a:gd name="connsiteY12" fmla="*/ 6158845 h 6161093"/>
              <a:gd name="connsiteX13" fmla="*/ 1418377 w 6561118"/>
              <a:gd name="connsiteY13" fmla="*/ 5617280 h 6161093"/>
              <a:gd name="connsiteX14" fmla="*/ 1117546 w 6561118"/>
              <a:gd name="connsiteY14" fmla="*/ 4640494 h 6161093"/>
              <a:gd name="connsiteX15" fmla="*/ 541613 w 6561118"/>
              <a:gd name="connsiteY15" fmla="*/ 3600689 h 6161093"/>
              <a:gd name="connsiteX16" fmla="*/ 159637 w 6561118"/>
              <a:gd name="connsiteY16" fmla="*/ 3137897 h 6161093"/>
              <a:gd name="connsiteX17" fmla="*/ 319948 w 6561118"/>
              <a:gd name="connsiteY17" fmla="*/ 1733767 h 6161093"/>
              <a:gd name="connsiteX18" fmla="*/ 1390669 w 6561118"/>
              <a:gd name="connsiteY18" fmla="*/ 1249312 h 6161093"/>
              <a:gd name="connsiteX19" fmla="*/ 2560348 w 6561118"/>
              <a:gd name="connsiteY19" fmla="*/ 1007085 h 6161093"/>
              <a:gd name="connsiteX20" fmla="*/ 4038775 w 6561118"/>
              <a:gd name="connsiteY20" fmla="*/ 187845 h 6161093"/>
              <a:gd name="connsiteX21" fmla="*/ 4802727 w 6561118"/>
              <a:gd name="connsiteY21" fmla="*/ 4697 h 6161093"/>
              <a:gd name="connsiteX22" fmla="*/ 4960750 w 6561118"/>
              <a:gd name="connsiteY22" fmla="*/ 113 h 6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561118" h="6161093">
                <a:moveTo>
                  <a:pt x="4960750" y="113"/>
                </a:moveTo>
                <a:cubicBezTo>
                  <a:pt x="5119020" y="1866"/>
                  <a:pt x="5276734" y="24391"/>
                  <a:pt x="5422202" y="83470"/>
                </a:cubicBezTo>
                <a:cubicBezTo>
                  <a:pt x="5709179" y="203599"/>
                  <a:pt x="5918969" y="449765"/>
                  <a:pt x="6110947" y="691993"/>
                </a:cubicBezTo>
                <a:cubicBezTo>
                  <a:pt x="6265321" y="883017"/>
                  <a:pt x="6417715" y="1081920"/>
                  <a:pt x="6494903" y="1312331"/>
                </a:cubicBezTo>
                <a:cubicBezTo>
                  <a:pt x="6603756" y="1633331"/>
                  <a:pt x="6556257" y="1983871"/>
                  <a:pt x="6508757" y="2320627"/>
                </a:cubicBezTo>
                <a:cubicBezTo>
                  <a:pt x="6479069" y="2517559"/>
                  <a:pt x="6447403" y="2720400"/>
                  <a:pt x="6342508" y="2887793"/>
                </a:cubicBezTo>
                <a:cubicBezTo>
                  <a:pt x="6259383" y="3021707"/>
                  <a:pt x="6134697" y="3124112"/>
                  <a:pt x="6010011" y="3224548"/>
                </a:cubicBezTo>
                <a:cubicBezTo>
                  <a:pt x="5835845" y="3364370"/>
                  <a:pt x="5657721" y="3504192"/>
                  <a:pt x="5463765" y="3618413"/>
                </a:cubicBezTo>
                <a:cubicBezTo>
                  <a:pt x="5275745" y="3728695"/>
                  <a:pt x="5071892" y="3813376"/>
                  <a:pt x="4871998" y="3901996"/>
                </a:cubicBezTo>
                <a:cubicBezTo>
                  <a:pt x="4585021" y="4028033"/>
                  <a:pt x="4302002" y="4163917"/>
                  <a:pt x="4024921" y="4307678"/>
                </a:cubicBezTo>
                <a:cubicBezTo>
                  <a:pt x="3783464" y="4433715"/>
                  <a:pt x="3540029" y="4569598"/>
                  <a:pt x="3350030" y="4762592"/>
                </a:cubicBezTo>
                <a:cubicBezTo>
                  <a:pt x="3158052" y="4957556"/>
                  <a:pt x="2973991" y="5428225"/>
                  <a:pt x="2973991" y="5428225"/>
                </a:cubicBezTo>
                <a:cubicBezTo>
                  <a:pt x="2845346" y="5774827"/>
                  <a:pt x="2588056" y="6129305"/>
                  <a:pt x="2217955" y="6158845"/>
                </a:cubicBezTo>
                <a:cubicBezTo>
                  <a:pt x="1875562" y="6188385"/>
                  <a:pt x="1572751" y="5922526"/>
                  <a:pt x="1418377" y="5617280"/>
                </a:cubicBezTo>
                <a:cubicBezTo>
                  <a:pt x="1265983" y="5312035"/>
                  <a:pt x="1220462" y="4967402"/>
                  <a:pt x="1117546" y="4640494"/>
                </a:cubicBezTo>
                <a:cubicBezTo>
                  <a:pt x="998797" y="4260414"/>
                  <a:pt x="800882" y="3903965"/>
                  <a:pt x="541613" y="3600689"/>
                </a:cubicBezTo>
                <a:cubicBezTo>
                  <a:pt x="410989" y="3449051"/>
                  <a:pt x="264532" y="3309229"/>
                  <a:pt x="159637" y="3137897"/>
                </a:cubicBezTo>
                <a:cubicBezTo>
                  <a:pt x="-105570" y="2706615"/>
                  <a:pt x="-32341" y="2100062"/>
                  <a:pt x="319948" y="1733767"/>
                </a:cubicBezTo>
                <a:cubicBezTo>
                  <a:pt x="597029" y="1450184"/>
                  <a:pt x="998797" y="1322177"/>
                  <a:pt x="1390669" y="1249312"/>
                </a:cubicBezTo>
                <a:cubicBezTo>
                  <a:pt x="1782541" y="1176447"/>
                  <a:pt x="2186288" y="1144938"/>
                  <a:pt x="2560348" y="1007085"/>
                </a:cubicBezTo>
                <a:cubicBezTo>
                  <a:pt x="3088782" y="810152"/>
                  <a:pt x="3520237" y="410379"/>
                  <a:pt x="4038775" y="187845"/>
                </a:cubicBezTo>
                <a:cubicBezTo>
                  <a:pt x="4282211" y="85440"/>
                  <a:pt x="4541479" y="24391"/>
                  <a:pt x="4802727" y="4697"/>
                </a:cubicBezTo>
                <a:cubicBezTo>
                  <a:pt x="4855174" y="1251"/>
                  <a:pt x="4907993" y="-472"/>
                  <a:pt x="4960750" y="113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ID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E837723-9974-446A-A33B-30E4D7F718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353406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D674E2E-C85E-47E8-A902-7EC564A12A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092200"/>
            <a:ext cx="6444135" cy="5765800"/>
          </a:xfrm>
          <a:custGeom>
            <a:avLst/>
            <a:gdLst>
              <a:gd name="connsiteX0" fmla="*/ 0 w 6444135"/>
              <a:gd name="connsiteY0" fmla="*/ 0 h 5765800"/>
              <a:gd name="connsiteX1" fmla="*/ 5807224 w 6444135"/>
              <a:gd name="connsiteY1" fmla="*/ 0 h 5765800"/>
              <a:gd name="connsiteX2" fmla="*/ 6444135 w 6444135"/>
              <a:gd name="connsiteY2" fmla="*/ 636911 h 5765800"/>
              <a:gd name="connsiteX3" fmla="*/ 6444135 w 6444135"/>
              <a:gd name="connsiteY3" fmla="*/ 5765800 h 5765800"/>
              <a:gd name="connsiteX4" fmla="*/ 0 w 6444135"/>
              <a:gd name="connsiteY4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4135" h="5765800">
                <a:moveTo>
                  <a:pt x="0" y="0"/>
                </a:moveTo>
                <a:lnTo>
                  <a:pt x="5807224" y="0"/>
                </a:lnTo>
                <a:cubicBezTo>
                  <a:pt x="6158980" y="0"/>
                  <a:pt x="6444135" y="285155"/>
                  <a:pt x="6444135" y="636911"/>
                </a:cubicBezTo>
                <a:lnTo>
                  <a:pt x="6444135" y="5765800"/>
                </a:lnTo>
                <a:lnTo>
                  <a:pt x="0" y="57658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3C6AD86-C003-41D2-A495-2954053A89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4325" y="1123950"/>
            <a:ext cx="3927475" cy="9334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420993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E726A1-4CA3-47D3-B144-77AA8972C0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26300" y="0"/>
            <a:ext cx="4965700" cy="4965700"/>
          </a:xfrm>
          <a:custGeom>
            <a:avLst/>
            <a:gdLst>
              <a:gd name="connsiteX0" fmla="*/ 0 w 4965700"/>
              <a:gd name="connsiteY0" fmla="*/ 0 h 4965700"/>
              <a:gd name="connsiteX1" fmla="*/ 4965700 w 4965700"/>
              <a:gd name="connsiteY1" fmla="*/ 0 h 4965700"/>
              <a:gd name="connsiteX2" fmla="*/ 4965700 w 4965700"/>
              <a:gd name="connsiteY2" fmla="*/ 4965700 h 4965700"/>
              <a:gd name="connsiteX3" fmla="*/ 0 w 4965700"/>
              <a:gd name="connsiteY3" fmla="*/ 4965700 h 49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5700" h="4965700">
                <a:moveTo>
                  <a:pt x="0" y="0"/>
                </a:moveTo>
                <a:lnTo>
                  <a:pt x="4965700" y="0"/>
                </a:lnTo>
                <a:lnTo>
                  <a:pt x="4965700" y="4965700"/>
                </a:lnTo>
                <a:lnTo>
                  <a:pt x="0" y="49657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069741-0D6F-4C53-8910-BC936E308E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9750" y="3035300"/>
            <a:ext cx="3829050" cy="2400300"/>
          </a:xfr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B26DC4-F602-4EC5-AC36-89E4857946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2025" y="990600"/>
            <a:ext cx="3152775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1534342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5460DF-66F8-47F1-8676-8DAD15ACA6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78000" y="1206500"/>
            <a:ext cx="1911350" cy="4114800"/>
          </a:xfrm>
          <a:prstGeom prst="roundRect">
            <a:avLst>
              <a:gd name="adj" fmla="val 11684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A8D0F95-FAA4-4EA3-8F30-AC09B2AE61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3125" y="2006600"/>
            <a:ext cx="1911350" cy="4114800"/>
          </a:xfrm>
          <a:prstGeom prst="roundRect">
            <a:avLst>
              <a:gd name="adj" fmla="val 11684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9A3F81D-8B87-4236-84A2-6C8DFB3DA7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0975" y="990600"/>
            <a:ext cx="398145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11396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60DF73-696B-4B78-A26A-8EF32FA909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95850"/>
          </a:xfrm>
          <a:custGeom>
            <a:avLst/>
            <a:gdLst>
              <a:gd name="connsiteX0" fmla="*/ 0 w 12192000"/>
              <a:gd name="connsiteY0" fmla="*/ 0 h 4895850"/>
              <a:gd name="connsiteX1" fmla="*/ 12192000 w 12192000"/>
              <a:gd name="connsiteY1" fmla="*/ 0 h 4895850"/>
              <a:gd name="connsiteX2" fmla="*/ 12192000 w 12192000"/>
              <a:gd name="connsiteY2" fmla="*/ 4895850 h 4895850"/>
              <a:gd name="connsiteX3" fmla="*/ 0 w 12192000"/>
              <a:gd name="connsiteY3" fmla="*/ 4895850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95850">
                <a:moveTo>
                  <a:pt x="0" y="0"/>
                </a:moveTo>
                <a:lnTo>
                  <a:pt x="12192000" y="0"/>
                </a:lnTo>
                <a:lnTo>
                  <a:pt x="12192000" y="4895850"/>
                </a:lnTo>
                <a:lnTo>
                  <a:pt x="0" y="489585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F7F02-DB56-4453-8184-56467052F7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00301" y="1387475"/>
            <a:ext cx="7391400" cy="180022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61325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9BEA8425-699B-40BD-94D9-E14D126097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5875" y="1971675"/>
            <a:ext cx="3152775" cy="12001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F13A1B-42DE-4AB9-9DA8-08CE3CB121D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24525" y="430214"/>
            <a:ext cx="5997575" cy="5997575"/>
          </a:xfrm>
          <a:custGeom>
            <a:avLst/>
            <a:gdLst>
              <a:gd name="connsiteX0" fmla="*/ 0 w 5997575"/>
              <a:gd name="connsiteY0" fmla="*/ 0 h 5997575"/>
              <a:gd name="connsiteX1" fmla="*/ 5997575 w 5997575"/>
              <a:gd name="connsiteY1" fmla="*/ 0 h 5997575"/>
              <a:gd name="connsiteX2" fmla="*/ 5997575 w 5997575"/>
              <a:gd name="connsiteY2" fmla="*/ 5997575 h 5997575"/>
              <a:gd name="connsiteX3" fmla="*/ 0 w 5997575"/>
              <a:gd name="connsiteY3" fmla="*/ 5997575 h 599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575" h="5997575">
                <a:moveTo>
                  <a:pt x="0" y="0"/>
                </a:moveTo>
                <a:lnTo>
                  <a:pt x="5997575" y="0"/>
                </a:lnTo>
                <a:lnTo>
                  <a:pt x="5997575" y="5997575"/>
                </a:lnTo>
                <a:lnTo>
                  <a:pt x="0" y="599757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13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D7CC61D-50CA-4627-A21D-5A113B6C18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257675" cy="5057775"/>
          </a:xfrm>
          <a:custGeom>
            <a:avLst/>
            <a:gdLst>
              <a:gd name="connsiteX0" fmla="*/ 0 w 4257675"/>
              <a:gd name="connsiteY0" fmla="*/ 0 h 5057775"/>
              <a:gd name="connsiteX1" fmla="*/ 4257675 w 4257675"/>
              <a:gd name="connsiteY1" fmla="*/ 0 h 5057775"/>
              <a:gd name="connsiteX2" fmla="*/ 4257675 w 4257675"/>
              <a:gd name="connsiteY2" fmla="*/ 5057775 h 5057775"/>
              <a:gd name="connsiteX3" fmla="*/ 0 w 4257675"/>
              <a:gd name="connsiteY3" fmla="*/ 5057775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5057775">
                <a:moveTo>
                  <a:pt x="0" y="0"/>
                </a:moveTo>
                <a:lnTo>
                  <a:pt x="4257675" y="0"/>
                </a:lnTo>
                <a:lnTo>
                  <a:pt x="4257675" y="5057775"/>
                </a:lnTo>
                <a:lnTo>
                  <a:pt x="0" y="5057775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1977383-8AB0-4DDE-AFCF-4C8BAB34B7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81574" y="1171575"/>
            <a:ext cx="3933825" cy="8382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latin typeface="+mj-lt"/>
              </a:defRPr>
            </a:lvl1pPr>
          </a:lstStyle>
          <a:p>
            <a:pPr lvl="0"/>
            <a:r>
              <a:rPr lang="en-US"/>
              <a:t>Write title here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058B6B-2198-41FD-811B-42463038C5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67300" y="4629931"/>
            <a:ext cx="1747837" cy="1647824"/>
          </a:xfrm>
          <a:custGeom>
            <a:avLst/>
            <a:gdLst>
              <a:gd name="connsiteX0" fmla="*/ 0 w 1747837"/>
              <a:gd name="connsiteY0" fmla="*/ 0 h 1647824"/>
              <a:gd name="connsiteX1" fmla="*/ 1747837 w 1747837"/>
              <a:gd name="connsiteY1" fmla="*/ 0 h 1647824"/>
              <a:gd name="connsiteX2" fmla="*/ 1747837 w 1747837"/>
              <a:gd name="connsiteY2" fmla="*/ 1647824 h 1647824"/>
              <a:gd name="connsiteX3" fmla="*/ 0 w 1747837"/>
              <a:gd name="connsiteY3" fmla="*/ 1647824 h 164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837" h="1647824">
                <a:moveTo>
                  <a:pt x="0" y="0"/>
                </a:moveTo>
                <a:lnTo>
                  <a:pt x="1747837" y="0"/>
                </a:lnTo>
                <a:lnTo>
                  <a:pt x="1747837" y="1647824"/>
                </a:lnTo>
                <a:lnTo>
                  <a:pt x="0" y="16478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F200AFF-BA80-4932-9F39-A014A3298D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3262" y="4624387"/>
            <a:ext cx="1747837" cy="1647824"/>
          </a:xfrm>
          <a:custGeom>
            <a:avLst/>
            <a:gdLst>
              <a:gd name="connsiteX0" fmla="*/ 0 w 1747837"/>
              <a:gd name="connsiteY0" fmla="*/ 0 h 1647824"/>
              <a:gd name="connsiteX1" fmla="*/ 1747837 w 1747837"/>
              <a:gd name="connsiteY1" fmla="*/ 0 h 1647824"/>
              <a:gd name="connsiteX2" fmla="*/ 1747837 w 1747837"/>
              <a:gd name="connsiteY2" fmla="*/ 1647824 h 1647824"/>
              <a:gd name="connsiteX3" fmla="*/ 0 w 1747837"/>
              <a:gd name="connsiteY3" fmla="*/ 1647824 h 164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837" h="1647824">
                <a:moveTo>
                  <a:pt x="0" y="0"/>
                </a:moveTo>
                <a:lnTo>
                  <a:pt x="1747837" y="0"/>
                </a:lnTo>
                <a:lnTo>
                  <a:pt x="1747837" y="1647824"/>
                </a:lnTo>
                <a:lnTo>
                  <a:pt x="0" y="16478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2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4C1B8-6D16-4015-A0E8-E4633BBC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7BE7-B79B-4F9F-9C14-5E9B7935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C5D0-C112-4903-BB22-33DF07A6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D3A4-9B09-47C6-91F8-A02BF936D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D10A-EAF6-42AC-B1BF-93C1B7A0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50356F5-5040-45F3-9DFE-AA818FBF1AB1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9830B-B76F-42A6-B5DA-05F331F09BCA}"/>
              </a:ext>
            </a:extLst>
          </p:cNvPr>
          <p:cNvSpPr/>
          <p:nvPr userDrawn="1"/>
        </p:nvSpPr>
        <p:spPr>
          <a:xfrm>
            <a:off x="847958" y="498475"/>
            <a:ext cx="363411" cy="114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4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06" r:id="rId2"/>
    <p:sldLayoutId id="2147483704" r:id="rId3"/>
    <p:sldLayoutId id="2147483701" r:id="rId4"/>
    <p:sldLayoutId id="2147483700" r:id="rId5"/>
    <p:sldLayoutId id="2147483699" r:id="rId6"/>
    <p:sldLayoutId id="2147483698" r:id="rId7"/>
    <p:sldLayoutId id="2147483696" r:id="rId8"/>
    <p:sldLayoutId id="2147483695" r:id="rId9"/>
    <p:sldLayoutId id="2147483693" r:id="rId10"/>
    <p:sldLayoutId id="2147483707" r:id="rId11"/>
    <p:sldLayoutId id="2147483705" r:id="rId12"/>
    <p:sldLayoutId id="2147483703" r:id="rId13"/>
    <p:sldLayoutId id="2147483702" r:id="rId14"/>
    <p:sldLayoutId id="2147483697" r:id="rId15"/>
    <p:sldLayoutId id="2147483694" r:id="rId16"/>
    <p:sldLayoutId id="2147483692" r:id="rId17"/>
    <p:sldLayoutId id="2147483690" r:id="rId18"/>
    <p:sldLayoutId id="2147483691" r:id="rId19"/>
    <p:sldLayoutId id="2147483689" r:id="rId20"/>
    <p:sldLayoutId id="2147483687" r:id="rId21"/>
    <p:sldLayoutId id="2147483686" r:id="rId22"/>
    <p:sldLayoutId id="2147483685" r:id="rId23"/>
    <p:sldLayoutId id="2147483684" r:id="rId24"/>
    <p:sldLayoutId id="2147483683" r:id="rId25"/>
    <p:sldLayoutId id="2147483682" r:id="rId26"/>
    <p:sldLayoutId id="2147483681" r:id="rId27"/>
    <p:sldLayoutId id="2147483680" r:id="rId28"/>
    <p:sldLayoutId id="2147483678" r:id="rId29"/>
    <p:sldLayoutId id="2147483688" r:id="rId3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D4B443-2706-440D-ABA3-2C091240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1ADF-A4DA-4DAB-8860-0339B3B8C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05C20-08C1-4C8C-B3F8-FA30297C6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BB6B1-01E5-4B25-AE0D-DD88D6A29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C26E-E06F-4547-88E9-9801264B9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00ED6-F0B5-4934-93E2-2D388D775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9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emf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hyperlink" Target="https://www.figma.com/proto/JWzp2bj9Id3mcEO9ahylrp/MockUp?type=design&amp;node-id=12-21&amp;scaling=contain&amp;page-id=0%3A1&amp;starting-point-node-id=12%3A2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emf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em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emf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ropical beach at sunset">
            <a:extLst>
              <a:ext uri="{FF2B5EF4-FFF2-40B4-BE49-F238E27FC236}">
                <a16:creationId xmlns:a16="http://schemas.microsoft.com/office/drawing/2014/main" id="{3F080E46-EB87-0577-A4EB-2ECF1581C1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3" b="11033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9FB90B-16A2-7ABD-4413-5E2A23430912}"/>
              </a:ext>
            </a:extLst>
          </p:cNvPr>
          <p:cNvSpPr/>
          <p:nvPr/>
        </p:nvSpPr>
        <p:spPr>
          <a:xfrm>
            <a:off x="647701" y="596901"/>
            <a:ext cx="10896600" cy="5664195"/>
          </a:xfrm>
          <a:prstGeom prst="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6F2AAB-1855-4E67-AA7D-5E71333D0B06}"/>
              </a:ext>
            </a:extLst>
          </p:cNvPr>
          <p:cNvCxnSpPr/>
          <p:nvPr/>
        </p:nvCxnSpPr>
        <p:spPr>
          <a:xfrm>
            <a:off x="9423400" y="3429000"/>
            <a:ext cx="21209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6266C9F-0362-40DB-B036-DAE3A97B4E73}"/>
              </a:ext>
            </a:extLst>
          </p:cNvPr>
          <p:cNvCxnSpPr/>
          <p:nvPr/>
        </p:nvCxnSpPr>
        <p:spPr>
          <a:xfrm>
            <a:off x="647700" y="3429000"/>
            <a:ext cx="21209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FDF4C96-17F9-49CB-A67F-0F0266D445EC}"/>
              </a:ext>
            </a:extLst>
          </p:cNvPr>
          <p:cNvSpPr/>
          <p:nvPr/>
        </p:nvSpPr>
        <p:spPr>
          <a:xfrm>
            <a:off x="5774035" y="2804194"/>
            <a:ext cx="2268349" cy="7135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8FE2058-CB06-4472-85D0-7E5B31652577}"/>
              </a:ext>
            </a:extLst>
          </p:cNvPr>
          <p:cNvSpPr/>
          <p:nvPr/>
        </p:nvSpPr>
        <p:spPr>
          <a:xfrm>
            <a:off x="4597399" y="2271978"/>
            <a:ext cx="194615" cy="179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B1985-308F-4F81-A56E-47C899928463}"/>
              </a:ext>
            </a:extLst>
          </p:cNvPr>
          <p:cNvSpPr txBox="1"/>
          <p:nvPr/>
        </p:nvSpPr>
        <p:spPr>
          <a:xfrm>
            <a:off x="4537765" y="2241921"/>
            <a:ext cx="4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A Journey to the Future</a:t>
            </a:r>
          </a:p>
        </p:txBody>
      </p:sp>
      <p:sp>
        <p:nvSpPr>
          <p:cNvPr id="5" name="Text Placeholder 84">
            <a:extLst>
              <a:ext uri="{FF2B5EF4-FFF2-40B4-BE49-F238E27FC236}">
                <a16:creationId xmlns:a16="http://schemas.microsoft.com/office/drawing/2014/main" id="{6BCEC2F4-379C-185B-D955-FD7DE044909E}"/>
              </a:ext>
            </a:extLst>
          </p:cNvPr>
          <p:cNvSpPr txBox="1">
            <a:spLocks/>
          </p:cNvSpPr>
          <p:nvPr/>
        </p:nvSpPr>
        <p:spPr>
          <a:xfrm>
            <a:off x="3813396" y="3086100"/>
            <a:ext cx="456520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err="1"/>
              <a:t>Reisebüro</a:t>
            </a:r>
            <a:r>
              <a:rPr lang="en-US" sz="4800"/>
              <a:t> Reis</a:t>
            </a:r>
          </a:p>
        </p:txBody>
      </p:sp>
    </p:spTree>
    <p:extLst>
      <p:ext uri="{BB962C8B-B14F-4D97-AF65-F5344CB8AC3E}">
        <p14:creationId xmlns:p14="http://schemas.microsoft.com/office/powerpoint/2010/main" val="152561278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4" grpId="0" animBg="1"/>
      <p:bldP spid="66" grpId="0" animBg="1"/>
      <p:bldP spid="16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F3738011-1CEB-4E6E-BEAE-73D5E46C3FC3}"/>
              </a:ext>
            </a:extLst>
          </p:cNvPr>
          <p:cNvSpPr/>
          <p:nvPr/>
        </p:nvSpPr>
        <p:spPr>
          <a:xfrm>
            <a:off x="4391025" y="6102350"/>
            <a:ext cx="1257300" cy="75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28AAD68-7CB2-407B-BD09-67B33693FCDC}"/>
              </a:ext>
            </a:extLst>
          </p:cNvPr>
          <p:cNvSpPr/>
          <p:nvPr/>
        </p:nvSpPr>
        <p:spPr>
          <a:xfrm>
            <a:off x="10289248" y="395889"/>
            <a:ext cx="1171575" cy="519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329D2E37-88C9-44F9-B9D4-361D010486AB}"/>
              </a:ext>
            </a:extLst>
          </p:cNvPr>
          <p:cNvSpPr/>
          <p:nvPr/>
        </p:nvSpPr>
        <p:spPr>
          <a:xfrm>
            <a:off x="2214638" y="-185834"/>
            <a:ext cx="10231362" cy="6467931"/>
          </a:xfrm>
          <a:custGeom>
            <a:avLst/>
            <a:gdLst>
              <a:gd name="connsiteX0" fmla="*/ 693820 w 7461046"/>
              <a:gd name="connsiteY0" fmla="*/ 0 h 4716628"/>
              <a:gd name="connsiteX1" fmla="*/ 1443819 w 7461046"/>
              <a:gd name="connsiteY1" fmla="*/ 899446 h 4716628"/>
              <a:gd name="connsiteX2" fmla="*/ 1273131 w 7461046"/>
              <a:gd name="connsiteY2" fmla="*/ 1747838 h 4716628"/>
              <a:gd name="connsiteX3" fmla="*/ 525037 w 7461046"/>
              <a:gd name="connsiteY3" fmla="*/ 2221421 h 4716628"/>
              <a:gd name="connsiteX4" fmla="*/ 19 w 7461046"/>
              <a:gd name="connsiteY4" fmla="*/ 1909096 h 4716628"/>
              <a:gd name="connsiteX5" fmla="*/ 292056 w 7461046"/>
              <a:gd name="connsiteY5" fmla="*/ 1609439 h 4716628"/>
              <a:gd name="connsiteX6" fmla="*/ 736492 w 7461046"/>
              <a:gd name="connsiteY6" fmla="*/ 1713357 h 4716628"/>
              <a:gd name="connsiteX7" fmla="*/ 1619174 w 7461046"/>
              <a:gd name="connsiteY7" fmla="*/ 2946845 h 4716628"/>
              <a:gd name="connsiteX8" fmla="*/ 2826468 w 7461046"/>
              <a:gd name="connsiteY8" fmla="*/ 4275487 h 4716628"/>
              <a:gd name="connsiteX9" fmla="*/ 4605071 w 7461046"/>
              <a:gd name="connsiteY9" fmla="*/ 4698111 h 4716628"/>
              <a:gd name="connsiteX10" fmla="*/ 6046870 w 7461046"/>
              <a:gd name="connsiteY10" fmla="*/ 4082987 h 4716628"/>
              <a:gd name="connsiteX11" fmla="*/ 6704477 w 7461046"/>
              <a:gd name="connsiteY11" fmla="*/ 3659696 h 4716628"/>
              <a:gd name="connsiteX12" fmla="*/ 7461047 w 7461046"/>
              <a:gd name="connsiteY12" fmla="*/ 3713321 h 471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61046" h="4716628">
                <a:moveTo>
                  <a:pt x="693820" y="0"/>
                </a:moveTo>
                <a:cubicBezTo>
                  <a:pt x="1114539" y="87249"/>
                  <a:pt x="1387336" y="496348"/>
                  <a:pt x="1443819" y="899446"/>
                </a:cubicBezTo>
                <a:cubicBezTo>
                  <a:pt x="1484490" y="1190339"/>
                  <a:pt x="1434484" y="1496949"/>
                  <a:pt x="1273131" y="1747838"/>
                </a:cubicBezTo>
                <a:cubicBezTo>
                  <a:pt x="1111777" y="1998726"/>
                  <a:pt x="833742" y="2187131"/>
                  <a:pt x="525037" y="2221421"/>
                </a:cubicBezTo>
                <a:cubicBezTo>
                  <a:pt x="292913" y="2247138"/>
                  <a:pt x="2781" y="2129695"/>
                  <a:pt x="19" y="1909096"/>
                </a:cubicBezTo>
                <a:cubicBezTo>
                  <a:pt x="-1886" y="1761649"/>
                  <a:pt x="138417" y="1636395"/>
                  <a:pt x="292056" y="1609439"/>
                </a:cubicBezTo>
                <a:cubicBezTo>
                  <a:pt x="445694" y="1582484"/>
                  <a:pt x="604095" y="1635062"/>
                  <a:pt x="736492" y="1713357"/>
                </a:cubicBezTo>
                <a:cubicBezTo>
                  <a:pt x="1188358" y="1980533"/>
                  <a:pt x="1376477" y="2498693"/>
                  <a:pt x="1619174" y="2946845"/>
                </a:cubicBezTo>
                <a:cubicBezTo>
                  <a:pt x="1903495" y="3472053"/>
                  <a:pt x="2307070" y="3947541"/>
                  <a:pt x="2826468" y="4275487"/>
                </a:cubicBezTo>
                <a:cubicBezTo>
                  <a:pt x="3345866" y="4603433"/>
                  <a:pt x="3985660" y="4775930"/>
                  <a:pt x="4605071" y="4698111"/>
                </a:cubicBezTo>
                <a:cubicBezTo>
                  <a:pt x="5133899" y="4631722"/>
                  <a:pt x="5623675" y="4389692"/>
                  <a:pt x="6046870" y="4082987"/>
                </a:cubicBezTo>
                <a:cubicBezTo>
                  <a:pt x="6258040" y="3930015"/>
                  <a:pt x="6459493" y="3757898"/>
                  <a:pt x="6704477" y="3659696"/>
                </a:cubicBezTo>
                <a:cubicBezTo>
                  <a:pt x="6949459" y="3561493"/>
                  <a:pt x="7256641" y="3552444"/>
                  <a:pt x="7461047" y="3713321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AEA18B-8213-40B8-BAB7-3053B87C657C}"/>
              </a:ext>
            </a:extLst>
          </p:cNvPr>
          <p:cNvSpPr/>
          <p:nvPr/>
        </p:nvSpPr>
        <p:spPr>
          <a:xfrm>
            <a:off x="4585909" y="4002493"/>
            <a:ext cx="2524125" cy="25241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31463D-41A6-4DE1-98DA-CFAB38D5DE27}"/>
              </a:ext>
            </a:extLst>
          </p:cNvPr>
          <p:cNvSpPr/>
          <p:nvPr/>
        </p:nvSpPr>
        <p:spPr>
          <a:xfrm rot="1051583">
            <a:off x="4198969" y="463286"/>
            <a:ext cx="1583690" cy="1931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53D05E-A98C-4879-8777-66E165259707}"/>
              </a:ext>
            </a:extLst>
          </p:cNvPr>
          <p:cNvSpPr/>
          <p:nvPr/>
        </p:nvSpPr>
        <p:spPr>
          <a:xfrm>
            <a:off x="1609725" y="575211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04AE4-767D-41E7-8149-07880BCF2F9A}"/>
              </a:ext>
            </a:extLst>
          </p:cNvPr>
          <p:cNvSpPr/>
          <p:nvPr/>
        </p:nvSpPr>
        <p:spPr>
          <a:xfrm>
            <a:off x="-11962" y="4521200"/>
            <a:ext cx="342900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13D02A-8522-4A53-A1C7-E42825362683}"/>
              </a:ext>
            </a:extLst>
          </p:cNvPr>
          <p:cNvSpPr txBox="1"/>
          <p:nvPr/>
        </p:nvSpPr>
        <p:spPr>
          <a:xfrm>
            <a:off x="6807015" y="1189311"/>
            <a:ext cx="4388207" cy="1724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Collecting ideas for the software: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/>
              <a:t>Who is it for?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/>
              <a:t>What processes should it include?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Brainstorming about interfaces &amp; possible connections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Setting up a GitHub repository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Division of tasks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CECF0D-2507-4E45-A483-AE1B9F0A7FB4}"/>
              </a:ext>
            </a:extLst>
          </p:cNvPr>
          <p:cNvSpPr txBox="1"/>
          <p:nvPr/>
        </p:nvSpPr>
        <p:spPr>
          <a:xfrm>
            <a:off x="6807015" y="848125"/>
            <a:ext cx="32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Idea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0D2FCB1-0BC2-458A-B688-10AAFADA5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Our </a:t>
            </a:r>
          </a:p>
          <a:p>
            <a:r>
              <a:rPr lang="en-US"/>
              <a:t>Journey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DF58CD-B0AE-466A-AB94-BBAF8092C3D5}"/>
              </a:ext>
            </a:extLst>
          </p:cNvPr>
          <p:cNvSpPr txBox="1"/>
          <p:nvPr/>
        </p:nvSpPr>
        <p:spPr>
          <a:xfrm>
            <a:off x="7628043" y="4150930"/>
            <a:ext cx="3046607" cy="1170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Use Case Diagram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Use Case Documents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Class Diagram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Entity Relationship Model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58E0940-4FDB-4FC4-923B-F6482F219064}"/>
              </a:ext>
            </a:extLst>
          </p:cNvPr>
          <p:cNvSpPr txBox="1"/>
          <p:nvPr/>
        </p:nvSpPr>
        <p:spPr>
          <a:xfrm>
            <a:off x="7628043" y="3809744"/>
            <a:ext cx="2524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Modeling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9" name="Picture Placeholder 8" descr="Aeroplane jet engine on wing, in flight">
            <a:extLst>
              <a:ext uri="{FF2B5EF4-FFF2-40B4-BE49-F238E27FC236}">
                <a16:creationId xmlns:a16="http://schemas.microsoft.com/office/drawing/2014/main" id="{CDF48EF9-AD5C-54AA-6300-78F3063C4D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r="18835"/>
          <a:stretch>
            <a:fillRect/>
          </a:stretch>
        </p:blipFill>
        <p:spPr/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EE8B19-769F-45B0-9251-295C10683AF0}"/>
              </a:ext>
            </a:extLst>
          </p:cNvPr>
          <p:cNvSpPr/>
          <p:nvPr/>
        </p:nvSpPr>
        <p:spPr>
          <a:xfrm rot="20656778">
            <a:off x="3153026" y="395114"/>
            <a:ext cx="1583690" cy="193167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C5D225B-A308-447C-9CBC-BAB912F6FFD9}"/>
              </a:ext>
            </a:extLst>
          </p:cNvPr>
          <p:cNvSpPr/>
          <p:nvPr/>
        </p:nvSpPr>
        <p:spPr>
          <a:xfrm>
            <a:off x="4236153" y="1971043"/>
            <a:ext cx="687162" cy="6871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BE9BB0-A719-4318-9D4A-DAFED1EA900A}"/>
              </a:ext>
            </a:extLst>
          </p:cNvPr>
          <p:cNvSpPr txBox="1"/>
          <p:nvPr/>
        </p:nvSpPr>
        <p:spPr>
          <a:xfrm>
            <a:off x="4221024" y="2129219"/>
            <a:ext cx="7073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+mj-lt"/>
              </a:rPr>
              <a:t>01</a:t>
            </a:r>
          </a:p>
        </p:txBody>
      </p:sp>
      <p:pic>
        <p:nvPicPr>
          <p:cNvPr id="6" name="Picture Placeholder 5" descr="Wedding table by the beach">
            <a:extLst>
              <a:ext uri="{FF2B5EF4-FFF2-40B4-BE49-F238E27FC236}">
                <a16:creationId xmlns:a16="http://schemas.microsoft.com/office/drawing/2014/main" id="{9A7AEC6B-B299-877D-675E-6EA6EF0970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3" t="5591" r="5365" b="957"/>
          <a:stretch/>
        </p:blipFill>
        <p:spPr>
          <a:xfrm rot="20639912">
            <a:off x="3266872" y="545963"/>
            <a:ext cx="1279887" cy="1359389"/>
          </a:xfrm>
        </p:spPr>
      </p:pic>
      <p:pic>
        <p:nvPicPr>
          <p:cNvPr id="11" name="Picture Placeholder 10" descr="Mountain pass at dusk time">
            <a:extLst>
              <a:ext uri="{FF2B5EF4-FFF2-40B4-BE49-F238E27FC236}">
                <a16:creationId xmlns:a16="http://schemas.microsoft.com/office/drawing/2014/main" id="{5C22A348-4EB2-725D-9CC0-668E3C2059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>
            <a:fillRect/>
          </a:stretch>
        </p:blipFill>
        <p:spPr/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4E2798C-399F-42CF-8D79-8F1E4BAE51C0}"/>
              </a:ext>
            </a:extLst>
          </p:cNvPr>
          <p:cNvSpPr/>
          <p:nvPr/>
        </p:nvSpPr>
        <p:spPr>
          <a:xfrm>
            <a:off x="6422872" y="4009799"/>
            <a:ext cx="687162" cy="6871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E97624-DD25-46E7-A61C-154FA3EB7897}"/>
              </a:ext>
            </a:extLst>
          </p:cNvPr>
          <p:cNvSpPr txBox="1"/>
          <p:nvPr/>
        </p:nvSpPr>
        <p:spPr>
          <a:xfrm>
            <a:off x="6407743" y="4167975"/>
            <a:ext cx="7073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+mj-lt"/>
              </a:rPr>
              <a:t>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928833-6319-66AB-4405-4F32B3B16A6F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3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17" grpId="0" animBg="1"/>
      <p:bldP spid="41" grpId="0" animBg="1"/>
      <p:bldP spid="26" grpId="0" animBg="1"/>
      <p:bldP spid="20" grpId="0" animBg="1"/>
      <p:bldP spid="21" grpId="0" animBg="1"/>
      <p:bldP spid="35" grpId="0"/>
      <p:bldP spid="37" grpId="0"/>
      <p:bldP spid="18" grpId="0" build="p"/>
      <p:bldP spid="55" grpId="0"/>
      <p:bldP spid="56" grpId="0"/>
      <p:bldP spid="22" grpId="0" animBg="1"/>
      <p:bldP spid="38" grpId="0" animBg="1"/>
      <p:bldP spid="39" grpId="0"/>
      <p:bldP spid="53" grpId="0" animBg="1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5">
            <a:extLst>
              <a:ext uri="{FF2B5EF4-FFF2-40B4-BE49-F238E27FC236}">
                <a16:creationId xmlns:a16="http://schemas.microsoft.com/office/drawing/2014/main" id="{957F83EA-9535-48C4-B8A4-17F16DCF620D}"/>
              </a:ext>
            </a:extLst>
          </p:cNvPr>
          <p:cNvSpPr/>
          <p:nvPr/>
        </p:nvSpPr>
        <p:spPr>
          <a:xfrm>
            <a:off x="3382185" y="-455825"/>
            <a:ext cx="8971740" cy="7371848"/>
          </a:xfrm>
          <a:custGeom>
            <a:avLst/>
            <a:gdLst>
              <a:gd name="connsiteX0" fmla="*/ 8118507 w 8343548"/>
              <a:gd name="connsiteY0" fmla="*/ 0 h 6855679"/>
              <a:gd name="connsiteX1" fmla="*/ 8343240 w 8343548"/>
              <a:gd name="connsiteY1" fmla="*/ 1143688 h 6855679"/>
              <a:gd name="connsiteX2" fmla="*/ 7914916 w 8343548"/>
              <a:gd name="connsiteY2" fmla="*/ 2199287 h 6855679"/>
              <a:gd name="connsiteX3" fmla="*/ 5605196 w 8343548"/>
              <a:gd name="connsiteY3" fmla="*/ 2989074 h 6855679"/>
              <a:gd name="connsiteX4" fmla="*/ 5095230 w 8343548"/>
              <a:gd name="connsiteY4" fmla="*/ 3863684 h 6855679"/>
              <a:gd name="connsiteX5" fmla="*/ 5405129 w 8343548"/>
              <a:gd name="connsiteY5" fmla="*/ 4827500 h 6855679"/>
              <a:gd name="connsiteX6" fmla="*/ 6287129 w 8343548"/>
              <a:gd name="connsiteY6" fmla="*/ 5298020 h 6855679"/>
              <a:gd name="connsiteX7" fmla="*/ 6848316 w 8343548"/>
              <a:gd name="connsiteY7" fmla="*/ 5260379 h 6855679"/>
              <a:gd name="connsiteX8" fmla="*/ 7063252 w 8343548"/>
              <a:gd name="connsiteY8" fmla="*/ 4785217 h 6855679"/>
              <a:gd name="connsiteX9" fmla="*/ 6730923 w 8343548"/>
              <a:gd name="connsiteY9" fmla="*/ 4542093 h 6855679"/>
              <a:gd name="connsiteX10" fmla="*/ 5875220 w 8343548"/>
              <a:gd name="connsiteY10" fmla="*/ 4736317 h 6855679"/>
              <a:gd name="connsiteX11" fmla="*/ 5220788 w 8343548"/>
              <a:gd name="connsiteY11" fmla="*/ 5697296 h 6855679"/>
              <a:gd name="connsiteX12" fmla="*/ 4372733 w 8343548"/>
              <a:gd name="connsiteY12" fmla="*/ 6260547 h 6855679"/>
              <a:gd name="connsiteX13" fmla="*/ 2743400 w 8343548"/>
              <a:gd name="connsiteY13" fmla="*/ 6147965 h 6855679"/>
              <a:gd name="connsiteX14" fmla="*/ 1109941 w 8343548"/>
              <a:gd name="connsiteY14" fmla="*/ 6045009 h 6855679"/>
              <a:gd name="connsiteX15" fmla="*/ 358483 w 8343548"/>
              <a:gd name="connsiteY15" fmla="*/ 6215256 h 6855679"/>
              <a:gd name="connsiteX16" fmla="*/ 6989 w 8343548"/>
              <a:gd name="connsiteY16" fmla="*/ 6855680 h 685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43548" h="6855679">
                <a:moveTo>
                  <a:pt x="8118507" y="0"/>
                </a:moveTo>
                <a:cubicBezTo>
                  <a:pt x="8243894" y="369885"/>
                  <a:pt x="8350029" y="753263"/>
                  <a:pt x="8343240" y="1143688"/>
                </a:cubicBezTo>
                <a:cubicBezTo>
                  <a:pt x="8336451" y="1534112"/>
                  <a:pt x="8203845" y="1936569"/>
                  <a:pt x="7914916" y="2199287"/>
                </a:cubicBezTo>
                <a:cubicBezTo>
                  <a:pt x="7305087" y="2753771"/>
                  <a:pt x="6274410" y="2507897"/>
                  <a:pt x="5605196" y="2989074"/>
                </a:cubicBezTo>
                <a:cubicBezTo>
                  <a:pt x="5323056" y="3191978"/>
                  <a:pt x="5132871" y="3518120"/>
                  <a:pt x="5095230" y="3863684"/>
                </a:cubicBezTo>
                <a:cubicBezTo>
                  <a:pt x="5057588" y="4209248"/>
                  <a:pt x="5173177" y="4568563"/>
                  <a:pt x="5405129" y="4827500"/>
                </a:cubicBezTo>
                <a:cubicBezTo>
                  <a:pt x="5631408" y="5079991"/>
                  <a:pt x="5954886" y="5230815"/>
                  <a:pt x="6287129" y="5298020"/>
                </a:cubicBezTo>
                <a:cubicBezTo>
                  <a:pt x="6474478" y="5335919"/>
                  <a:pt x="6678070" y="5347178"/>
                  <a:pt x="6848316" y="5260379"/>
                </a:cubicBezTo>
                <a:cubicBezTo>
                  <a:pt x="7018649" y="5173579"/>
                  <a:pt x="7136301" y="4961824"/>
                  <a:pt x="7063252" y="4785217"/>
                </a:cubicBezTo>
                <a:cubicBezTo>
                  <a:pt x="7008852" y="4653557"/>
                  <a:pt x="6868942" y="4577243"/>
                  <a:pt x="6730923" y="4542093"/>
                </a:cubicBezTo>
                <a:cubicBezTo>
                  <a:pt x="6436664" y="4467325"/>
                  <a:pt x="6108375" y="4541750"/>
                  <a:pt x="5875220" y="4736317"/>
                </a:cubicBezTo>
                <a:cubicBezTo>
                  <a:pt x="5576149" y="4985801"/>
                  <a:pt x="5456005" y="5386968"/>
                  <a:pt x="5220788" y="5697296"/>
                </a:cubicBezTo>
                <a:cubicBezTo>
                  <a:pt x="5011954" y="5972906"/>
                  <a:pt x="4707813" y="6174864"/>
                  <a:pt x="4372733" y="6260547"/>
                </a:cubicBezTo>
                <a:cubicBezTo>
                  <a:pt x="3840680" y="6396503"/>
                  <a:pt x="3284305" y="6242413"/>
                  <a:pt x="2743400" y="6147965"/>
                </a:cubicBezTo>
                <a:cubicBezTo>
                  <a:pt x="2204901" y="6053947"/>
                  <a:pt x="1656003" y="6019313"/>
                  <a:pt x="1109941" y="6045009"/>
                </a:cubicBezTo>
                <a:cubicBezTo>
                  <a:pt x="850832" y="6057213"/>
                  <a:pt x="583216" y="6085745"/>
                  <a:pt x="358483" y="6215256"/>
                </a:cubicBezTo>
                <a:cubicBezTo>
                  <a:pt x="133750" y="6344767"/>
                  <a:pt x="-37184" y="6600095"/>
                  <a:pt x="6989" y="6855680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8B076-4303-4086-88F3-DAA5BE1191AA}"/>
              </a:ext>
            </a:extLst>
          </p:cNvPr>
          <p:cNvSpPr/>
          <p:nvPr/>
        </p:nvSpPr>
        <p:spPr>
          <a:xfrm>
            <a:off x="8330044" y="992593"/>
            <a:ext cx="2524125" cy="25241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3ABD1-B37A-4DE4-824C-7D6EB22802F8}"/>
              </a:ext>
            </a:extLst>
          </p:cNvPr>
          <p:cNvSpPr txBox="1"/>
          <p:nvPr/>
        </p:nvSpPr>
        <p:spPr>
          <a:xfrm>
            <a:off x="4087547" y="1730320"/>
            <a:ext cx="3841935" cy="616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/>
              <a:t>Designing a mockup for the different use cases, </a:t>
            </a:r>
          </a:p>
          <a:p>
            <a:pPr algn="r">
              <a:lnSpc>
                <a:spcPct val="150000"/>
              </a:lnSpc>
            </a:pPr>
            <a:r>
              <a:rPr lang="en-US" sz="1200"/>
              <a:t> as well as alternative flows &amp; errors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E470B-C460-4B74-8D00-CC17E3106F8A}"/>
              </a:ext>
            </a:extLst>
          </p:cNvPr>
          <p:cNvSpPr txBox="1"/>
          <p:nvPr/>
        </p:nvSpPr>
        <p:spPr>
          <a:xfrm>
            <a:off x="4727600" y="1389134"/>
            <a:ext cx="32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>
                <a:solidFill>
                  <a:schemeClr val="accent1"/>
                </a:solidFill>
                <a:latin typeface="+mj-lt"/>
              </a:rPr>
              <a:t>Mockup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886F851-1F9D-4F07-B55B-E08876CA6582}"/>
              </a:ext>
            </a:extLst>
          </p:cNvPr>
          <p:cNvSpPr/>
          <p:nvPr/>
        </p:nvSpPr>
        <p:spPr>
          <a:xfrm>
            <a:off x="1186794" y="4974043"/>
            <a:ext cx="2524125" cy="25241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DF0063-B53E-4412-80CA-9BB26E336FD2}"/>
              </a:ext>
            </a:extLst>
          </p:cNvPr>
          <p:cNvSpPr txBox="1"/>
          <p:nvPr/>
        </p:nvSpPr>
        <p:spPr>
          <a:xfrm>
            <a:off x="997103" y="3087524"/>
            <a:ext cx="3023763" cy="11708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JPA Entities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Junit Tests</a:t>
            </a:r>
            <a:endParaRPr lang="en-US" sz="1200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Frontend: JavaFX</a:t>
            </a:r>
            <a:endParaRPr lang="en-US" sz="1200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Backend</a:t>
            </a:r>
            <a:endParaRPr lang="en-US" sz="1200">
              <a:ea typeface="Open Sans"/>
              <a:cs typeface="Open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FC3AB-9423-44FE-AA02-B519894F06F9}"/>
              </a:ext>
            </a:extLst>
          </p:cNvPr>
          <p:cNvSpPr txBox="1"/>
          <p:nvPr/>
        </p:nvSpPr>
        <p:spPr>
          <a:xfrm>
            <a:off x="997103" y="2746338"/>
            <a:ext cx="32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Programming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81FE363-959E-4890-88C1-870B03326646}"/>
              </a:ext>
            </a:extLst>
          </p:cNvPr>
          <p:cNvSpPr/>
          <p:nvPr/>
        </p:nvSpPr>
        <p:spPr>
          <a:xfrm>
            <a:off x="3912216" y="3780352"/>
            <a:ext cx="1630768" cy="163076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raphic 37">
            <a:extLst>
              <a:ext uri="{FF2B5EF4-FFF2-40B4-BE49-F238E27FC236}">
                <a16:creationId xmlns:a16="http://schemas.microsoft.com/office/drawing/2014/main" id="{B8E2408D-BAE6-4C4B-821A-0F94C5814E28}"/>
              </a:ext>
            </a:extLst>
          </p:cNvPr>
          <p:cNvSpPr/>
          <p:nvPr/>
        </p:nvSpPr>
        <p:spPr>
          <a:xfrm rot="12208769">
            <a:off x="3381443" y="4674698"/>
            <a:ext cx="390211" cy="485058"/>
          </a:xfrm>
          <a:custGeom>
            <a:avLst/>
            <a:gdLst>
              <a:gd name="connsiteX0" fmla="*/ 814864 w 826995"/>
              <a:gd name="connsiteY0" fmla="*/ 0 h 1028010"/>
              <a:gd name="connsiteX1" fmla="*/ 452533 w 826995"/>
              <a:gd name="connsiteY1" fmla="*/ 680847 h 1028010"/>
              <a:gd name="connsiteX2" fmla="*/ 487871 w 826995"/>
              <a:gd name="connsiteY2" fmla="*/ 273368 h 1028010"/>
              <a:gd name="connsiteX3" fmla="*/ 0 w 826995"/>
              <a:gd name="connsiteY3" fmla="*/ 1008983 h 102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6995" h="1028010">
                <a:moveTo>
                  <a:pt x="814864" y="0"/>
                </a:moveTo>
                <a:cubicBezTo>
                  <a:pt x="814864" y="0"/>
                  <a:pt x="929735" y="694944"/>
                  <a:pt x="452533" y="680847"/>
                </a:cubicBezTo>
                <a:cubicBezTo>
                  <a:pt x="-24670" y="666750"/>
                  <a:pt x="174688" y="148114"/>
                  <a:pt x="487871" y="273368"/>
                </a:cubicBezTo>
                <a:cubicBezTo>
                  <a:pt x="801053" y="398621"/>
                  <a:pt x="546068" y="1156811"/>
                  <a:pt x="0" y="1008983"/>
                </a:cubicBezTo>
              </a:path>
            </a:pathLst>
          </a:custGeom>
          <a:noFill/>
          <a:ln w="12700" cap="flat">
            <a:solidFill>
              <a:schemeClr val="accent1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Graphic 432" descr="Marker">
            <a:extLst>
              <a:ext uri="{FF2B5EF4-FFF2-40B4-BE49-F238E27FC236}">
                <a16:creationId xmlns:a16="http://schemas.microsoft.com/office/drawing/2014/main" id="{6547EDD1-8022-4857-AA5F-4DA0422B4B75}"/>
              </a:ext>
            </a:extLst>
          </p:cNvPr>
          <p:cNvSpPr/>
          <p:nvPr/>
        </p:nvSpPr>
        <p:spPr>
          <a:xfrm>
            <a:off x="5872437" y="4404699"/>
            <a:ext cx="136077" cy="225689"/>
          </a:xfrm>
          <a:custGeom>
            <a:avLst/>
            <a:gdLst>
              <a:gd name="connsiteX0" fmla="*/ 83264 w 163095"/>
              <a:gd name="connsiteY0" fmla="*/ 119338 h 270499"/>
              <a:gd name="connsiteX1" fmla="*/ 47463 w 163095"/>
              <a:gd name="connsiteY1" fmla="*/ 83537 h 270499"/>
              <a:gd name="connsiteX2" fmla="*/ 83264 w 163095"/>
              <a:gd name="connsiteY2" fmla="*/ 47735 h 270499"/>
              <a:gd name="connsiteX3" fmla="*/ 119066 w 163095"/>
              <a:gd name="connsiteY3" fmla="*/ 83537 h 270499"/>
              <a:gd name="connsiteX4" fmla="*/ 83264 w 163095"/>
              <a:gd name="connsiteY4" fmla="*/ 119338 h 270499"/>
              <a:gd name="connsiteX5" fmla="*/ 83264 w 163095"/>
              <a:gd name="connsiteY5" fmla="*/ 0 h 270499"/>
              <a:gd name="connsiteX6" fmla="*/ 14446 w 163095"/>
              <a:gd name="connsiteY6" fmla="*/ 36597 h 270499"/>
              <a:gd name="connsiteX7" fmla="*/ 5694 w 163095"/>
              <a:gd name="connsiteY7" fmla="*/ 114167 h 270499"/>
              <a:gd name="connsiteX8" fmla="*/ 43485 w 163095"/>
              <a:gd name="connsiteY8" fmla="*/ 197704 h 270499"/>
              <a:gd name="connsiteX9" fmla="*/ 76104 w 163095"/>
              <a:gd name="connsiteY9" fmla="*/ 266124 h 270499"/>
              <a:gd name="connsiteX10" fmla="*/ 83264 w 163095"/>
              <a:gd name="connsiteY10" fmla="*/ 270500 h 270499"/>
              <a:gd name="connsiteX11" fmla="*/ 90425 w 163095"/>
              <a:gd name="connsiteY11" fmla="*/ 266124 h 270499"/>
              <a:gd name="connsiteX12" fmla="*/ 123044 w 163095"/>
              <a:gd name="connsiteY12" fmla="*/ 197704 h 270499"/>
              <a:gd name="connsiteX13" fmla="*/ 160834 w 163095"/>
              <a:gd name="connsiteY13" fmla="*/ 114167 h 270499"/>
              <a:gd name="connsiteX14" fmla="*/ 152083 w 163095"/>
              <a:gd name="connsiteY14" fmla="*/ 36597 h 270499"/>
              <a:gd name="connsiteX15" fmla="*/ 83264 w 163095"/>
              <a:gd name="connsiteY15" fmla="*/ 0 h 27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095" h="270499">
                <a:moveTo>
                  <a:pt x="83264" y="119338"/>
                </a:moveTo>
                <a:cubicBezTo>
                  <a:pt x="63375" y="119338"/>
                  <a:pt x="47463" y="103426"/>
                  <a:pt x="47463" y="83537"/>
                </a:cubicBezTo>
                <a:cubicBezTo>
                  <a:pt x="47463" y="63647"/>
                  <a:pt x="63375" y="47735"/>
                  <a:pt x="83264" y="47735"/>
                </a:cubicBezTo>
                <a:cubicBezTo>
                  <a:pt x="103154" y="47735"/>
                  <a:pt x="119066" y="63647"/>
                  <a:pt x="119066" y="83537"/>
                </a:cubicBezTo>
                <a:cubicBezTo>
                  <a:pt x="119066" y="103426"/>
                  <a:pt x="103154" y="119338"/>
                  <a:pt x="83264" y="119338"/>
                </a:cubicBezTo>
                <a:close/>
                <a:moveTo>
                  <a:pt x="83264" y="0"/>
                </a:moveTo>
                <a:cubicBezTo>
                  <a:pt x="55816" y="0"/>
                  <a:pt x="29960" y="13525"/>
                  <a:pt x="14446" y="36597"/>
                </a:cubicBezTo>
                <a:cubicBezTo>
                  <a:pt x="-1068" y="59271"/>
                  <a:pt x="-4250" y="88310"/>
                  <a:pt x="5694" y="114167"/>
                </a:cubicBezTo>
                <a:lnTo>
                  <a:pt x="43485" y="197704"/>
                </a:lnTo>
                <a:lnTo>
                  <a:pt x="76104" y="266124"/>
                </a:lnTo>
                <a:cubicBezTo>
                  <a:pt x="77297" y="268909"/>
                  <a:pt x="80082" y="270500"/>
                  <a:pt x="83264" y="270500"/>
                </a:cubicBezTo>
                <a:cubicBezTo>
                  <a:pt x="86447" y="270500"/>
                  <a:pt x="89231" y="268909"/>
                  <a:pt x="90425" y="266124"/>
                </a:cubicBezTo>
                <a:lnTo>
                  <a:pt x="123044" y="197704"/>
                </a:lnTo>
                <a:lnTo>
                  <a:pt x="160834" y="114167"/>
                </a:lnTo>
                <a:cubicBezTo>
                  <a:pt x="170779" y="88310"/>
                  <a:pt x="167597" y="59271"/>
                  <a:pt x="152083" y="36597"/>
                </a:cubicBezTo>
                <a:cubicBezTo>
                  <a:pt x="136569" y="13525"/>
                  <a:pt x="110712" y="0"/>
                  <a:pt x="83264" y="0"/>
                </a:cubicBezTo>
                <a:close/>
              </a:path>
            </a:pathLst>
          </a:custGeom>
          <a:solidFill>
            <a:schemeClr val="accent1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F9B7D5-FB2E-4441-86B6-4FBCDB3AA683}"/>
              </a:ext>
            </a:extLst>
          </p:cNvPr>
          <p:cNvSpPr txBox="1"/>
          <p:nvPr/>
        </p:nvSpPr>
        <p:spPr>
          <a:xfrm>
            <a:off x="6163370" y="4330362"/>
            <a:ext cx="197249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Backend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ABF90-FAFF-44C2-B967-C0D0784439DC}"/>
              </a:ext>
            </a:extLst>
          </p:cNvPr>
          <p:cNvSpPr txBox="1"/>
          <p:nvPr/>
        </p:nvSpPr>
        <p:spPr>
          <a:xfrm>
            <a:off x="6163370" y="4668916"/>
            <a:ext cx="197249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>
                    <a:lumMod val="20000"/>
                    <a:lumOff val="80000"/>
                  </a:schemeClr>
                </a:solidFill>
              </a:rPr>
              <a:t>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>
                    <a:lumMod val="20000"/>
                    <a:lumOff val="80000"/>
                  </a:schemeClr>
                </a:solidFill>
              </a:rPr>
              <a:t>Server</a:t>
            </a:r>
            <a:endParaRPr lang="en-US" sz="1200">
              <a:solidFill>
                <a:schemeClr val="tx2">
                  <a:lumMod val="20000"/>
                  <a:lumOff val="80000"/>
                </a:schemeClr>
              </a:solidFill>
              <a:ea typeface="Open Sans"/>
              <a:cs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2">
                    <a:lumMod val="20000"/>
                    <a:lumOff val="80000"/>
                  </a:schemeClr>
                </a:solidFill>
                <a:ea typeface="Open Sans"/>
                <a:cs typeface="Open Sans"/>
              </a:rPr>
              <a:t>API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25991ED-E4A2-4602-AAEE-E4083214BCC2}"/>
              </a:ext>
            </a:extLst>
          </p:cNvPr>
          <p:cNvSpPr/>
          <p:nvPr/>
        </p:nvSpPr>
        <p:spPr>
          <a:xfrm>
            <a:off x="4391025" y="0"/>
            <a:ext cx="1257300" cy="5864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2829B6-C698-46D3-92B6-B7B7C0A35891}"/>
              </a:ext>
            </a:extLst>
          </p:cNvPr>
          <p:cNvSpPr/>
          <p:nvPr/>
        </p:nvSpPr>
        <p:spPr>
          <a:xfrm>
            <a:off x="3904013" y="653632"/>
            <a:ext cx="268693" cy="2686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B26AE7-AC83-42EA-AF16-EA125B593A10}"/>
              </a:ext>
            </a:extLst>
          </p:cNvPr>
          <p:cNvSpPr/>
          <p:nvPr/>
        </p:nvSpPr>
        <p:spPr>
          <a:xfrm>
            <a:off x="11239500" y="5967129"/>
            <a:ext cx="952500" cy="8908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Houses by the beach">
            <a:extLst>
              <a:ext uri="{FF2B5EF4-FFF2-40B4-BE49-F238E27FC236}">
                <a16:creationId xmlns:a16="http://schemas.microsoft.com/office/drawing/2014/main" id="{C9887981-4E31-17DC-30FE-D298E37460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r="12521"/>
          <a:stretch>
            <a:fillRect/>
          </a:stretch>
        </p:blipFill>
        <p:spPr/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649AB3B-127A-4211-981A-DF229C14DE58}"/>
              </a:ext>
            </a:extLst>
          </p:cNvPr>
          <p:cNvSpPr/>
          <p:nvPr/>
        </p:nvSpPr>
        <p:spPr>
          <a:xfrm>
            <a:off x="8642197" y="2886518"/>
            <a:ext cx="687162" cy="6871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970A0F-409C-49BD-A1AF-08E2FA53120E}"/>
              </a:ext>
            </a:extLst>
          </p:cNvPr>
          <p:cNvSpPr txBox="1"/>
          <p:nvPr/>
        </p:nvSpPr>
        <p:spPr>
          <a:xfrm>
            <a:off x="8627068" y="3044694"/>
            <a:ext cx="7073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+mj-lt"/>
              </a:rPr>
              <a:t>03</a:t>
            </a:r>
          </a:p>
        </p:txBody>
      </p:sp>
      <p:pic>
        <p:nvPicPr>
          <p:cNvPr id="3" name="Picture Placeholder 2" descr="Person in backpack overlooking city">
            <a:extLst>
              <a:ext uri="{FF2B5EF4-FFF2-40B4-BE49-F238E27FC236}">
                <a16:creationId xmlns:a16="http://schemas.microsoft.com/office/drawing/2014/main" id="{5330CE0F-3DC8-87A9-1AFF-4E54216D27B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3" r="28973"/>
          <a:stretch>
            <a:fillRect/>
          </a:stretch>
        </p:blipFill>
        <p:spPr/>
      </p:pic>
      <p:pic>
        <p:nvPicPr>
          <p:cNvPr id="12" name="Picture Placeholder 11" descr="Skyscrapers against sunset">
            <a:extLst>
              <a:ext uri="{FF2B5EF4-FFF2-40B4-BE49-F238E27FC236}">
                <a16:creationId xmlns:a16="http://schemas.microsoft.com/office/drawing/2014/main" id="{C8719172-1F8F-7298-98ED-BE4EF15CDD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9" r="21659"/>
          <a:stretch>
            <a:fillRect/>
          </a:stretch>
        </p:blipFill>
        <p:spPr/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D94E7C6E-F646-4CBD-85F5-CA16D4FE85F5}"/>
              </a:ext>
            </a:extLst>
          </p:cNvPr>
          <p:cNvSpPr/>
          <p:nvPr/>
        </p:nvSpPr>
        <p:spPr>
          <a:xfrm>
            <a:off x="3400385" y="5808953"/>
            <a:ext cx="687162" cy="6871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FEB18-7543-4749-9560-51188AA7D9C1}"/>
              </a:ext>
            </a:extLst>
          </p:cNvPr>
          <p:cNvSpPr txBox="1"/>
          <p:nvPr/>
        </p:nvSpPr>
        <p:spPr>
          <a:xfrm>
            <a:off x="3385256" y="5967129"/>
            <a:ext cx="7073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+mj-lt"/>
              </a:rPr>
              <a:t>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C88B18-DDC6-393E-2A4D-A852AF013FD9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7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3" grpId="0"/>
      <p:bldP spid="15" grpId="0" animBg="1"/>
      <p:bldP spid="20" grpId="0"/>
      <p:bldP spid="21" grpId="0"/>
      <p:bldP spid="24" grpId="0" animBg="1"/>
      <p:bldP spid="39" grpId="0" animBg="1"/>
      <p:bldP spid="41" grpId="0" animBg="1"/>
      <p:bldP spid="42" grpId="0"/>
      <p:bldP spid="43" grpId="0"/>
      <p:bldP spid="52" grpId="0" animBg="1"/>
      <p:bldP spid="53" grpId="0" animBg="1"/>
      <p:bldP spid="54" grpId="0" animBg="1"/>
      <p:bldP spid="17" grpId="0" animBg="1"/>
      <p:bldP spid="19" grpId="0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BC0950-AFA8-60BD-B472-C68E7CE21643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Use Cases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36A00-83E7-B33B-3EE5-C0FA39018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98" y="1242846"/>
            <a:ext cx="9367403" cy="5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9CBEEB-2D70-437C-8A3C-12C511E73543}"/>
              </a:ext>
            </a:extLst>
          </p:cNvPr>
          <p:cNvSpPr/>
          <p:nvPr/>
        </p:nvSpPr>
        <p:spPr>
          <a:xfrm>
            <a:off x="0" y="3924300"/>
            <a:ext cx="14605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A2359F-5A2D-4963-AE2E-F2CB718EDC66}"/>
              </a:ext>
            </a:extLst>
          </p:cNvPr>
          <p:cNvSpPr/>
          <p:nvPr/>
        </p:nvSpPr>
        <p:spPr>
          <a:xfrm>
            <a:off x="1014509" y="4480532"/>
            <a:ext cx="1819082" cy="181908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EFFC5-99CE-4855-983F-7B47064F25EF}"/>
              </a:ext>
            </a:extLst>
          </p:cNvPr>
          <p:cNvSpPr/>
          <p:nvPr/>
        </p:nvSpPr>
        <p:spPr>
          <a:xfrm>
            <a:off x="7777398" y="1559953"/>
            <a:ext cx="1513153" cy="47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2E4B8-5F11-497F-8245-E27D202BFD25}"/>
              </a:ext>
            </a:extLst>
          </p:cNvPr>
          <p:cNvSpPr txBox="1"/>
          <p:nvPr/>
        </p:nvSpPr>
        <p:spPr>
          <a:xfrm>
            <a:off x="3180898" y="5262021"/>
            <a:ext cx="3766002" cy="616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accent1">
                    <a:lumMod val="40000"/>
                    <a:lumOff val="60000"/>
                  </a:schemeClr>
                </a:solidFill>
              </a:rPr>
              <a:t>User Interface</a:t>
            </a:r>
          </a:p>
          <a:p>
            <a:pPr>
              <a:lnSpc>
                <a:spcPct val="150000"/>
              </a:lnSpc>
            </a:pPr>
            <a:r>
              <a:rPr lang="en-US" sz="1200"/>
              <a:t>Mockup, Database Model and Demo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928A38-FAE3-4EE2-AC9E-D6E41B8F2084}"/>
              </a:ext>
            </a:extLst>
          </p:cNvPr>
          <p:cNvSpPr txBox="1"/>
          <p:nvPr/>
        </p:nvSpPr>
        <p:spPr>
          <a:xfrm>
            <a:off x="3180897" y="4857335"/>
            <a:ext cx="376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+mj-lt"/>
              </a:rPr>
              <a:t>UI</a:t>
            </a:r>
            <a:endParaRPr lang="en-ID" sz="2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596569-46E2-4710-A97C-669B2BC24D55}"/>
              </a:ext>
            </a:extLst>
          </p:cNvPr>
          <p:cNvSpPr/>
          <p:nvPr/>
        </p:nvSpPr>
        <p:spPr>
          <a:xfrm>
            <a:off x="3439417" y="1658222"/>
            <a:ext cx="378124" cy="31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AC47E468-81B6-1F9D-9719-CCD7B704E2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38" t="-23893" r="-89938" b="-23015"/>
          <a:stretch/>
        </p:blipFill>
        <p:spPr>
          <a:xfrm>
            <a:off x="0" y="0"/>
            <a:ext cx="12192000" cy="3924300"/>
          </a:xfrm>
          <a:solidFill>
            <a:schemeClr val="tx1"/>
          </a:solidFill>
        </p:spPr>
      </p:pic>
      <p:pic>
        <p:nvPicPr>
          <p:cNvPr id="16" name="Picture Placeholder 15" descr="A picture containing text&#10;&#10;Description automatically generated">
            <a:extLst>
              <a:ext uri="{FF2B5EF4-FFF2-40B4-BE49-F238E27FC236}">
                <a16:creationId xmlns:a16="http://schemas.microsoft.com/office/drawing/2014/main" id="{11229BC5-6E96-16D2-D5A1-9680973EDF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solidFill>
            <a:schemeClr val="tx1"/>
          </a:solidFill>
        </p:spPr>
      </p:pic>
      <p:pic>
        <p:nvPicPr>
          <p:cNvPr id="18" name="Graphic 17" descr="Ui Ux with solid fill">
            <a:extLst>
              <a:ext uri="{FF2B5EF4-FFF2-40B4-BE49-F238E27FC236}">
                <a16:creationId xmlns:a16="http://schemas.microsoft.com/office/drawing/2014/main" id="{2943AC37-FA20-3306-B9BA-2DAC22FD4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4573" y="4619086"/>
            <a:ext cx="1353627" cy="1353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6A9105-ADAC-BDC7-E168-912943252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47300" y="5168900"/>
            <a:ext cx="1435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96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20" grpId="0" animBg="1"/>
      <p:bldP spid="38" grpId="0"/>
      <p:bldP spid="40" grpId="0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ave at the beach">
            <a:extLst>
              <a:ext uri="{FF2B5EF4-FFF2-40B4-BE49-F238E27FC236}">
                <a16:creationId xmlns:a16="http://schemas.microsoft.com/office/drawing/2014/main" id="{82C8736A-CABA-73CE-941E-0EC9F5F1D4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F4BEBA-1DD4-4FAD-8A11-D6C9A7E01561}"/>
              </a:ext>
            </a:extLst>
          </p:cNvPr>
          <p:cNvSpPr/>
          <p:nvPr/>
        </p:nvSpPr>
        <p:spPr>
          <a:xfrm>
            <a:off x="2333625" y="1013921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B898A9-1681-403E-A7DA-AA6A943813DA}"/>
              </a:ext>
            </a:extLst>
          </p:cNvPr>
          <p:cNvSpPr/>
          <p:nvPr/>
        </p:nvSpPr>
        <p:spPr>
          <a:xfrm>
            <a:off x="7485373" y="1915949"/>
            <a:ext cx="1147060" cy="1006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5590647D-39B4-4A54-BA6D-F5DDC3F98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4" y="2190750"/>
            <a:ext cx="5778966" cy="455716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F617E4-089E-420B-AF9C-A221C82DD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UI Mockup 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EAF46-6DED-4EE0-A623-43B5C43BB6BD}"/>
              </a:ext>
            </a:extLst>
          </p:cNvPr>
          <p:cNvCxnSpPr>
            <a:cxnSpLocks/>
          </p:cNvCxnSpPr>
          <p:nvPr/>
        </p:nvCxnSpPr>
        <p:spPr>
          <a:xfrm>
            <a:off x="1159703" y="2578100"/>
            <a:ext cx="0" cy="16573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8216C5-ED9C-6C66-78C4-D037306786DB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A91AF-28C4-0588-9E6A-EEFB61DCE3D2}"/>
              </a:ext>
            </a:extLst>
          </p:cNvPr>
          <p:cNvSpPr/>
          <p:nvPr/>
        </p:nvSpPr>
        <p:spPr>
          <a:xfrm>
            <a:off x="9503131" y="5762627"/>
            <a:ext cx="1623752" cy="4489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C6A2D-F244-A91B-4B51-42AD4B78D0B7}"/>
              </a:ext>
            </a:extLst>
          </p:cNvPr>
          <p:cNvSpPr txBox="1"/>
          <p:nvPr/>
        </p:nvSpPr>
        <p:spPr>
          <a:xfrm>
            <a:off x="9584746" y="5848602"/>
            <a:ext cx="146052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+mj-lt"/>
                <a:hlinkClick r:id="rId4"/>
              </a:rPr>
              <a:t>Mockup</a:t>
            </a:r>
            <a:endParaRPr lang="en-US" sz="1200" b="1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18" name="Picture Placeholder 17">
            <a:hlinkClick r:id="rId4"/>
            <a:extLst>
              <a:ext uri="{FF2B5EF4-FFF2-40B4-BE49-F238E27FC236}">
                <a16:creationId xmlns:a16="http://schemas.microsoft.com/office/drawing/2014/main" id="{211577AE-0C58-7A1A-8197-75FD56894B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5535" b="5535"/>
          <a:stretch>
            <a:fillRect/>
          </a:stretch>
        </p:blipFill>
        <p:spPr>
          <a:xfrm>
            <a:off x="2946536" y="2525253"/>
            <a:ext cx="5065349" cy="31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90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0" grpId="0" build="p"/>
      <p:bldP spid="2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BC0950-AFA8-60BD-B472-C68E7CE21643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Database Model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A5026-9A11-328D-63FA-B905AE6C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0" y="1304631"/>
            <a:ext cx="7066753" cy="5057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84A99-0957-7329-F729-E9A3019A7BAA}"/>
              </a:ext>
            </a:extLst>
          </p:cNvPr>
          <p:cNvSpPr txBox="1"/>
          <p:nvPr/>
        </p:nvSpPr>
        <p:spPr>
          <a:xfrm>
            <a:off x="8181484" y="741756"/>
            <a:ext cx="3536751" cy="49417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1"/>
                </a:solidFill>
                <a:latin typeface="+mj-lt"/>
              </a:rPr>
              <a:t>Entities</a:t>
            </a:r>
            <a:endParaRPr lang="en-US" sz="200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Address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Personal data</a:t>
            </a:r>
            <a:endParaRPr lang="en-US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Customer</a:t>
            </a:r>
            <a:endParaRPr lang="en-US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Hotel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Hotel booking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 connection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 booking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Trip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Booking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FAC663-0613-39B9-7F7E-60B44FA72416}"/>
              </a:ext>
            </a:extLst>
          </p:cNvPr>
          <p:cNvSpPr/>
          <p:nvPr/>
        </p:nvSpPr>
        <p:spPr>
          <a:xfrm>
            <a:off x="473765" y="1123020"/>
            <a:ext cx="2885661" cy="1987927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916C85-E712-429C-A051-CE941931CDEE}"/>
              </a:ext>
            </a:extLst>
          </p:cNvPr>
          <p:cNvSpPr/>
          <p:nvPr/>
        </p:nvSpPr>
        <p:spPr>
          <a:xfrm>
            <a:off x="4873500" y="1123019"/>
            <a:ext cx="3307984" cy="1848781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CE6A5C-37CC-876F-1C69-3BBE6F701BC7}"/>
              </a:ext>
            </a:extLst>
          </p:cNvPr>
          <p:cNvSpPr/>
          <p:nvPr/>
        </p:nvSpPr>
        <p:spPr>
          <a:xfrm>
            <a:off x="2554356" y="2015101"/>
            <a:ext cx="3541644" cy="1477108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E42A40-DFE1-E23F-25AE-BCF6ED8EAB3A}"/>
              </a:ext>
            </a:extLst>
          </p:cNvPr>
          <p:cNvSpPr/>
          <p:nvPr/>
        </p:nvSpPr>
        <p:spPr>
          <a:xfrm>
            <a:off x="473765" y="2838780"/>
            <a:ext cx="2716696" cy="1663645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9B32DF-BFB6-6DE5-6BA7-2C4C41FC9DED}"/>
              </a:ext>
            </a:extLst>
          </p:cNvPr>
          <p:cNvSpPr/>
          <p:nvPr/>
        </p:nvSpPr>
        <p:spPr>
          <a:xfrm>
            <a:off x="304800" y="4194535"/>
            <a:ext cx="3054626" cy="1842039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11E78B-9F47-BF83-F602-C96615A6A3B8}"/>
              </a:ext>
            </a:extLst>
          </p:cNvPr>
          <p:cNvSpPr/>
          <p:nvPr/>
        </p:nvSpPr>
        <p:spPr>
          <a:xfrm>
            <a:off x="5268274" y="4566374"/>
            <a:ext cx="3054626" cy="1842039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C32C951-52DC-B310-35B2-38D77541DDE8}"/>
              </a:ext>
            </a:extLst>
          </p:cNvPr>
          <p:cNvSpPr/>
          <p:nvPr/>
        </p:nvSpPr>
        <p:spPr>
          <a:xfrm>
            <a:off x="3359426" y="4327057"/>
            <a:ext cx="3419903" cy="2322221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5518AD0-BDFA-DB72-EE75-316A681967DC}"/>
              </a:ext>
            </a:extLst>
          </p:cNvPr>
          <p:cNvSpPr/>
          <p:nvPr/>
        </p:nvSpPr>
        <p:spPr>
          <a:xfrm>
            <a:off x="1470991" y="5337273"/>
            <a:ext cx="2970410" cy="1267239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BA7053-5EAE-2A01-5E88-3DC768E77B0D}"/>
              </a:ext>
            </a:extLst>
          </p:cNvPr>
          <p:cNvSpPr/>
          <p:nvPr/>
        </p:nvSpPr>
        <p:spPr>
          <a:xfrm>
            <a:off x="2106816" y="3281659"/>
            <a:ext cx="2504941" cy="1842039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93C898-9C34-0C90-B93F-8229E99D24AE}"/>
              </a:ext>
            </a:extLst>
          </p:cNvPr>
          <p:cNvSpPr/>
          <p:nvPr/>
        </p:nvSpPr>
        <p:spPr>
          <a:xfrm>
            <a:off x="4383439" y="2856162"/>
            <a:ext cx="3541644" cy="1842039"/>
          </a:xfrm>
          <a:prstGeom prst="ellipse">
            <a:avLst/>
          </a:prstGeom>
          <a:noFill/>
          <a:ln w="76200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04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BC0950-AFA8-60BD-B472-C68E7CE21643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Database Model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A5026-9A11-328D-63FA-B905AE6CA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30" y="1304631"/>
            <a:ext cx="7066753" cy="5057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84A99-0957-7329-F729-E9A3019A7BAA}"/>
              </a:ext>
            </a:extLst>
          </p:cNvPr>
          <p:cNvSpPr txBox="1"/>
          <p:nvPr/>
        </p:nvSpPr>
        <p:spPr>
          <a:xfrm>
            <a:off x="8181484" y="741756"/>
            <a:ext cx="3536751" cy="49417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chemeClr val="accent1"/>
                </a:solidFill>
                <a:latin typeface="+mj-lt"/>
              </a:rPr>
              <a:t>Entities</a:t>
            </a:r>
            <a:endParaRPr lang="en-US" sz="2000">
              <a:latin typeface="+mj-lt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Address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Personal data</a:t>
            </a:r>
            <a:endParaRPr lang="en-US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Customer</a:t>
            </a:r>
            <a:endParaRPr lang="en-US">
              <a:ea typeface="Open Sans"/>
              <a:cs typeface="Open Sans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Hotel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Hotel booking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 connection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Flight booking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Trip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ea typeface="Open Sans"/>
                <a:cs typeface="Open Sans"/>
              </a:rPr>
              <a:t>Booking</a:t>
            </a:r>
          </a:p>
        </p:txBody>
      </p:sp>
    </p:spTree>
    <p:extLst>
      <p:ext uri="{BB962C8B-B14F-4D97-AF65-F5344CB8AC3E}">
        <p14:creationId xmlns:p14="http://schemas.microsoft.com/office/powerpoint/2010/main" val="176208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4A894E-75EB-8342-7B35-346D511DB431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Database Model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9DC00-19EC-AA19-BE09-F8170E8E8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7" y="1339650"/>
            <a:ext cx="11145625" cy="46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437D-C9A3-19D4-C119-7AE2D5629F31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 dirty="0"/>
              <a:t>Service Architecture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D828DFD-2B1C-B704-E375-FFFE42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9" y="1430540"/>
            <a:ext cx="11805138" cy="40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1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437D-C9A3-19D4-C119-7AE2D5629F31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Login Process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21DEA-0B60-41FE-1C94-CFFA07D6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244534"/>
            <a:ext cx="6134100" cy="49911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C671A2-3210-3E5D-93C9-E220359C55F2}"/>
              </a:ext>
            </a:extLst>
          </p:cNvPr>
          <p:cNvSpPr/>
          <p:nvPr/>
        </p:nvSpPr>
        <p:spPr>
          <a:xfrm>
            <a:off x="4814429" y="1725653"/>
            <a:ext cx="1938131" cy="997669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086F77-6ABE-45C1-6D41-C4AA5DCB4FB7}"/>
              </a:ext>
            </a:extLst>
          </p:cNvPr>
          <p:cNvSpPr/>
          <p:nvPr/>
        </p:nvSpPr>
        <p:spPr>
          <a:xfrm>
            <a:off x="3098524" y="2802280"/>
            <a:ext cx="1115666" cy="656537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F5D998-31DB-A674-BA18-026B935CF6F3}"/>
              </a:ext>
            </a:extLst>
          </p:cNvPr>
          <p:cNvSpPr/>
          <p:nvPr/>
        </p:nvSpPr>
        <p:spPr>
          <a:xfrm>
            <a:off x="6194727" y="2876172"/>
            <a:ext cx="2233656" cy="900698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96F422-CB98-8CF5-E07E-D3D13B7D4A47}"/>
              </a:ext>
            </a:extLst>
          </p:cNvPr>
          <p:cNvSpPr/>
          <p:nvPr/>
        </p:nvSpPr>
        <p:spPr>
          <a:xfrm>
            <a:off x="3375327" y="3578780"/>
            <a:ext cx="1355699" cy="486324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E8BA2A-BE4D-F355-0D56-35CDA3E84EF4}"/>
              </a:ext>
            </a:extLst>
          </p:cNvPr>
          <p:cNvSpPr/>
          <p:nvPr/>
        </p:nvSpPr>
        <p:spPr>
          <a:xfrm>
            <a:off x="4880446" y="3740084"/>
            <a:ext cx="1490537" cy="486324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AA2FF4-4A40-3037-B794-BDB7636955D2}"/>
              </a:ext>
            </a:extLst>
          </p:cNvPr>
          <p:cNvSpPr/>
          <p:nvPr/>
        </p:nvSpPr>
        <p:spPr>
          <a:xfrm>
            <a:off x="4880446" y="4430597"/>
            <a:ext cx="1694750" cy="486325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EFE578-4BB5-65D8-7125-2276480B0281}"/>
              </a:ext>
            </a:extLst>
          </p:cNvPr>
          <p:cNvSpPr/>
          <p:nvPr/>
        </p:nvSpPr>
        <p:spPr>
          <a:xfrm>
            <a:off x="4936119" y="5000007"/>
            <a:ext cx="3492264" cy="486325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9D59129-CFBF-49A3-9267-C684958BB51B}"/>
              </a:ext>
            </a:extLst>
          </p:cNvPr>
          <p:cNvSpPr/>
          <p:nvPr/>
        </p:nvSpPr>
        <p:spPr>
          <a:xfrm>
            <a:off x="1609725" y="189766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77AC7F-5FBE-4AE8-989C-4923E69C405A}"/>
              </a:ext>
            </a:extLst>
          </p:cNvPr>
          <p:cNvSpPr/>
          <p:nvPr/>
        </p:nvSpPr>
        <p:spPr>
          <a:xfrm>
            <a:off x="7143750" y="6152259"/>
            <a:ext cx="2149377" cy="705740"/>
          </a:xfrm>
          <a:custGeom>
            <a:avLst/>
            <a:gdLst>
              <a:gd name="connsiteX0" fmla="*/ 678580 w 3305174"/>
              <a:gd name="connsiteY0" fmla="*/ 0 h 1085242"/>
              <a:gd name="connsiteX1" fmla="*/ 1349374 w 3305174"/>
              <a:gd name="connsiteY1" fmla="*/ 0 h 1085242"/>
              <a:gd name="connsiteX2" fmla="*/ 1750295 w 3305174"/>
              <a:gd name="connsiteY2" fmla="*/ 0 h 1085242"/>
              <a:gd name="connsiteX3" fmla="*/ 3305174 w 3305174"/>
              <a:gd name="connsiteY3" fmla="*/ 0 h 1085242"/>
              <a:gd name="connsiteX4" fmla="*/ 3305174 w 3305174"/>
              <a:gd name="connsiteY4" fmla="*/ 1085242 h 1085242"/>
              <a:gd name="connsiteX5" fmla="*/ 2428875 w 3305174"/>
              <a:gd name="connsiteY5" fmla="*/ 1085242 h 1085242"/>
              <a:gd name="connsiteX6" fmla="*/ 1349374 w 3305174"/>
              <a:gd name="connsiteY6" fmla="*/ 1085242 h 1085242"/>
              <a:gd name="connsiteX7" fmla="*/ 0 w 3305174"/>
              <a:gd name="connsiteY7" fmla="*/ 1085242 h 1085242"/>
              <a:gd name="connsiteX8" fmla="*/ 0 w 3305174"/>
              <a:gd name="connsiteY8" fmla="*/ 678580 h 1085242"/>
              <a:gd name="connsiteX9" fmla="*/ 678580 w 3305174"/>
              <a:gd name="connsiteY9" fmla="*/ 0 h 108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5174" h="1085242">
                <a:moveTo>
                  <a:pt x="678580" y="0"/>
                </a:moveTo>
                <a:lnTo>
                  <a:pt x="1349374" y="0"/>
                </a:lnTo>
                <a:lnTo>
                  <a:pt x="1750295" y="0"/>
                </a:lnTo>
                <a:lnTo>
                  <a:pt x="3305174" y="0"/>
                </a:lnTo>
                <a:lnTo>
                  <a:pt x="3305174" y="1085242"/>
                </a:lnTo>
                <a:lnTo>
                  <a:pt x="2428875" y="1085242"/>
                </a:lnTo>
                <a:lnTo>
                  <a:pt x="1349374" y="1085242"/>
                </a:lnTo>
                <a:lnTo>
                  <a:pt x="0" y="1085242"/>
                </a:lnTo>
                <a:lnTo>
                  <a:pt x="0" y="678580"/>
                </a:lnTo>
                <a:cubicBezTo>
                  <a:pt x="0" y="303811"/>
                  <a:pt x="303811" y="0"/>
                  <a:pt x="67858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EE3774-B7B5-47BD-83BF-EA77C0070BCF}"/>
              </a:ext>
            </a:extLst>
          </p:cNvPr>
          <p:cNvSpPr/>
          <p:nvPr/>
        </p:nvSpPr>
        <p:spPr>
          <a:xfrm>
            <a:off x="9293127" y="6152259"/>
            <a:ext cx="2898873" cy="70574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6EF0F8-669B-41AA-AB0E-FED7D600C4BA}"/>
              </a:ext>
            </a:extLst>
          </p:cNvPr>
          <p:cNvSpPr txBox="1"/>
          <p:nvPr/>
        </p:nvSpPr>
        <p:spPr>
          <a:xfrm>
            <a:off x="4174032" y="1103449"/>
            <a:ext cx="3372604" cy="339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A Journey to the Future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7484A19-43B3-447D-9179-E9623288EC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Agenda for</a:t>
            </a:r>
          </a:p>
          <a:p>
            <a:r>
              <a:rPr lang="en-US"/>
              <a:t>Today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2A5A0A-59E3-4C4B-AF42-B30D7AE5E6BF}"/>
              </a:ext>
            </a:extLst>
          </p:cNvPr>
          <p:cNvSpPr txBox="1"/>
          <p:nvPr/>
        </p:nvSpPr>
        <p:spPr>
          <a:xfrm>
            <a:off x="1007714" y="3014739"/>
            <a:ext cx="12878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bg2">
                    <a:lumMod val="95000"/>
                  </a:schemeClr>
                </a:solidFill>
              </a:rPr>
              <a:t>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50B7EE-3E3B-42AF-8FA2-9A130113F38B}"/>
              </a:ext>
            </a:extLst>
          </p:cNvPr>
          <p:cNvSpPr txBox="1"/>
          <p:nvPr/>
        </p:nvSpPr>
        <p:spPr>
          <a:xfrm>
            <a:off x="1962150" y="3202372"/>
            <a:ext cx="17335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  <a:latin typeface="+mj-lt"/>
              </a:rPr>
              <a:t>Introduction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9DDB89-02D5-45DB-9DD3-981FD6610F6C}"/>
              </a:ext>
            </a:extLst>
          </p:cNvPr>
          <p:cNvSpPr txBox="1"/>
          <p:nvPr/>
        </p:nvSpPr>
        <p:spPr>
          <a:xfrm>
            <a:off x="1962150" y="3484165"/>
            <a:ext cx="173355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Welcome, Meet the Team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82BCCD-7DE7-4FAC-B16D-EA714C3C6C26}"/>
              </a:ext>
            </a:extLst>
          </p:cNvPr>
          <p:cNvSpPr txBox="1"/>
          <p:nvPr/>
        </p:nvSpPr>
        <p:spPr>
          <a:xfrm>
            <a:off x="1007714" y="4424539"/>
            <a:ext cx="12878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bg2">
                    <a:lumMod val="95000"/>
                  </a:schemeClr>
                </a:solidFill>
              </a:rPr>
              <a:t>04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EB1F8E-F3FA-48EC-B7A7-409E1A487724}"/>
              </a:ext>
            </a:extLst>
          </p:cNvPr>
          <p:cNvSpPr txBox="1"/>
          <p:nvPr/>
        </p:nvSpPr>
        <p:spPr>
          <a:xfrm>
            <a:off x="1962150" y="4612172"/>
            <a:ext cx="17335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  <a:latin typeface="+mj-lt"/>
              </a:rPr>
              <a:t>UI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CA5AB3-CBF7-4594-AD3C-D3A30A4063EB}"/>
              </a:ext>
            </a:extLst>
          </p:cNvPr>
          <p:cNvSpPr txBox="1"/>
          <p:nvPr/>
        </p:nvSpPr>
        <p:spPr>
          <a:xfrm>
            <a:off x="1962150" y="4893965"/>
            <a:ext cx="16668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Mockup, UML, Demo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E0DE53-EC30-42E5-B535-7F434D51F7F4}"/>
              </a:ext>
            </a:extLst>
          </p:cNvPr>
          <p:cNvSpPr txBox="1"/>
          <p:nvPr/>
        </p:nvSpPr>
        <p:spPr>
          <a:xfrm>
            <a:off x="4751039" y="3014739"/>
            <a:ext cx="12878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bg2">
                    <a:lumMod val="95000"/>
                  </a:schemeClr>
                </a:solidFill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CD54C9-9A6B-4DCC-8477-676B986924DF}"/>
              </a:ext>
            </a:extLst>
          </p:cNvPr>
          <p:cNvSpPr txBox="1"/>
          <p:nvPr/>
        </p:nvSpPr>
        <p:spPr>
          <a:xfrm>
            <a:off x="5705475" y="3202372"/>
            <a:ext cx="17335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  <a:latin typeface="+mj-lt"/>
              </a:rPr>
              <a:t>Storyline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CF0EF2-C91E-4A3C-9BE5-D39428315534}"/>
              </a:ext>
            </a:extLst>
          </p:cNvPr>
          <p:cNvSpPr txBox="1"/>
          <p:nvPr/>
        </p:nvSpPr>
        <p:spPr>
          <a:xfrm>
            <a:off x="5705475" y="3484165"/>
            <a:ext cx="153352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Our Journey to the Future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60D26F-275C-460C-86AA-C81208E6BF09}"/>
              </a:ext>
            </a:extLst>
          </p:cNvPr>
          <p:cNvSpPr txBox="1"/>
          <p:nvPr/>
        </p:nvSpPr>
        <p:spPr>
          <a:xfrm>
            <a:off x="4751039" y="4424539"/>
            <a:ext cx="12878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bg2">
                    <a:lumMod val="95000"/>
                  </a:schemeClr>
                </a:solidFill>
              </a:rPr>
              <a:t>05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72A915-DFA8-48F7-9AC9-5B4A95503AF5}"/>
              </a:ext>
            </a:extLst>
          </p:cNvPr>
          <p:cNvSpPr txBox="1"/>
          <p:nvPr/>
        </p:nvSpPr>
        <p:spPr>
          <a:xfrm>
            <a:off x="5705475" y="4612172"/>
            <a:ext cx="17335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  <a:latin typeface="+mj-lt"/>
              </a:rPr>
              <a:t>API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0FA78C-FFCC-4C54-ADBB-EC4FBB0019FF}"/>
              </a:ext>
            </a:extLst>
          </p:cNvPr>
          <p:cNvSpPr txBox="1"/>
          <p:nvPr/>
        </p:nvSpPr>
        <p:spPr>
          <a:xfrm>
            <a:off x="5705475" y="4893965"/>
            <a:ext cx="17335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Idea, Demo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B2F4FE-01C6-4B0B-AA1A-B62538FDCBD7}"/>
              </a:ext>
            </a:extLst>
          </p:cNvPr>
          <p:cNvSpPr txBox="1"/>
          <p:nvPr/>
        </p:nvSpPr>
        <p:spPr>
          <a:xfrm>
            <a:off x="8494364" y="3014739"/>
            <a:ext cx="128781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bg2">
                    <a:lumMod val="95000"/>
                  </a:schemeClr>
                </a:solidFill>
              </a:rPr>
              <a:t>03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27C6-CA89-431F-8A7C-493CFD089C66}"/>
              </a:ext>
            </a:extLst>
          </p:cNvPr>
          <p:cNvSpPr txBox="1"/>
          <p:nvPr/>
        </p:nvSpPr>
        <p:spPr>
          <a:xfrm>
            <a:off x="9448800" y="3202372"/>
            <a:ext cx="173355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  <a:latin typeface="+mj-lt"/>
              </a:rPr>
              <a:t>Our Approach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726A20-29B8-4D66-B13D-5C855557D2E2}"/>
              </a:ext>
            </a:extLst>
          </p:cNvPr>
          <p:cNvSpPr txBox="1"/>
          <p:nvPr/>
        </p:nvSpPr>
        <p:spPr>
          <a:xfrm>
            <a:off x="9448800" y="3484165"/>
            <a:ext cx="158873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Roadmap of the Project </a:t>
            </a:r>
          </a:p>
        </p:txBody>
      </p:sp>
      <p:pic>
        <p:nvPicPr>
          <p:cNvPr id="9" name="Picture Placeholder 8" descr="Person standing on a rock facing a lake and mountains">
            <a:extLst>
              <a:ext uri="{FF2B5EF4-FFF2-40B4-BE49-F238E27FC236}">
                <a16:creationId xmlns:a16="http://schemas.microsoft.com/office/drawing/2014/main" id="{222383C3-4588-3E6F-BDC4-7935967DCC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6" b="24306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6A1FC-0E9F-296A-5C6E-D3EAB69B0D2C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0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accel="20000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" grpId="0" animBg="1"/>
      <p:bldP spid="7" grpId="0" animBg="1"/>
      <p:bldP spid="22" grpId="0"/>
      <p:bldP spid="41" grpId="0" uiExpand="1" build="p"/>
      <p:bldP spid="45" grpId="0"/>
      <p:bldP spid="46" grpId="0"/>
      <p:bldP spid="48" grpId="0"/>
      <p:bldP spid="52" grpId="0"/>
      <p:bldP spid="53" grpId="0"/>
      <p:bldP spid="54" grpId="0"/>
      <p:bldP spid="56" grpId="0"/>
      <p:bldP spid="57" grpId="0"/>
      <p:bldP spid="58" grpId="0"/>
      <p:bldP spid="60" grpId="0"/>
      <p:bldP spid="61" grpId="0"/>
      <p:bldP spid="62" grpId="0"/>
      <p:bldP spid="64" grpId="0"/>
      <p:bldP spid="65" grpId="0"/>
      <p:bldP spid="6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37437D-C9A3-19D4-C119-7AE2D5629F31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Login Process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21DEA-0B60-41FE-1C94-CFFA07D6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244534"/>
            <a:ext cx="61341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8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483C7E-E617-188F-5E52-F4C54B1DF7B5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Service Process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C1DB8-D020-7FB9-204A-AB31FD74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44" y="1073848"/>
            <a:ext cx="7685512" cy="54589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52E72-5BDF-5E3E-B56B-6CCC9BB7BE95}"/>
              </a:ext>
            </a:extLst>
          </p:cNvPr>
          <p:cNvSpPr/>
          <p:nvPr/>
        </p:nvSpPr>
        <p:spPr>
          <a:xfrm>
            <a:off x="2363028" y="1480375"/>
            <a:ext cx="1851163" cy="1024286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AC1819-A334-16CC-BDEC-0AA568BEB3C3}"/>
              </a:ext>
            </a:extLst>
          </p:cNvPr>
          <p:cNvSpPr/>
          <p:nvPr/>
        </p:nvSpPr>
        <p:spPr>
          <a:xfrm>
            <a:off x="4075872" y="1656119"/>
            <a:ext cx="1032841" cy="351585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6219D6-0A51-FC62-C664-A55E742A133A}"/>
              </a:ext>
            </a:extLst>
          </p:cNvPr>
          <p:cNvSpPr/>
          <p:nvPr/>
        </p:nvSpPr>
        <p:spPr>
          <a:xfrm>
            <a:off x="4025072" y="1904597"/>
            <a:ext cx="1938848" cy="411883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3D639D-7CCD-EF89-7D2C-E278427E6F36}"/>
              </a:ext>
            </a:extLst>
          </p:cNvPr>
          <p:cNvSpPr/>
          <p:nvPr/>
        </p:nvSpPr>
        <p:spPr>
          <a:xfrm>
            <a:off x="5711661" y="2098205"/>
            <a:ext cx="4336879" cy="1274915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6BB403-3517-DE4A-82C0-D1FD5F8CB60A}"/>
              </a:ext>
            </a:extLst>
          </p:cNvPr>
          <p:cNvSpPr/>
          <p:nvPr/>
        </p:nvSpPr>
        <p:spPr>
          <a:xfrm>
            <a:off x="4075872" y="3152103"/>
            <a:ext cx="1851163" cy="376915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CC8315-7C2D-6931-0EE7-FA0A68D17A0F}"/>
              </a:ext>
            </a:extLst>
          </p:cNvPr>
          <p:cNvSpPr/>
          <p:nvPr/>
        </p:nvSpPr>
        <p:spPr>
          <a:xfrm>
            <a:off x="4025072" y="3789779"/>
            <a:ext cx="5240848" cy="766981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780B64-C6D4-31A1-32F0-4EB7816F3B6F}"/>
              </a:ext>
            </a:extLst>
          </p:cNvPr>
          <p:cNvSpPr/>
          <p:nvPr/>
        </p:nvSpPr>
        <p:spPr>
          <a:xfrm>
            <a:off x="2363028" y="4397477"/>
            <a:ext cx="3085272" cy="471703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DD62BA-AD74-BFDA-4FCA-0509434B1960}"/>
              </a:ext>
            </a:extLst>
          </p:cNvPr>
          <p:cNvSpPr/>
          <p:nvPr/>
        </p:nvSpPr>
        <p:spPr>
          <a:xfrm>
            <a:off x="2363028" y="4928606"/>
            <a:ext cx="1851163" cy="976894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B99895-2C7D-EDA6-6BF7-57B34EEEDFCF}"/>
              </a:ext>
            </a:extLst>
          </p:cNvPr>
          <p:cNvSpPr/>
          <p:nvPr/>
        </p:nvSpPr>
        <p:spPr>
          <a:xfrm>
            <a:off x="4002543" y="5056320"/>
            <a:ext cx="5263377" cy="1085400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5540CE-59C4-BA84-91E3-26AE2E8B2791}"/>
              </a:ext>
            </a:extLst>
          </p:cNvPr>
          <p:cNvSpPr/>
          <p:nvPr/>
        </p:nvSpPr>
        <p:spPr>
          <a:xfrm>
            <a:off x="2380109" y="6063693"/>
            <a:ext cx="3068191" cy="507181"/>
          </a:xfrm>
          <a:prstGeom prst="roundRect">
            <a:avLst>
              <a:gd name="adj" fmla="val 5901"/>
            </a:avLst>
          </a:prstGeom>
          <a:noFill/>
          <a:ln w="28575"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1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483C7E-E617-188F-5E52-F4C54B1DF7B5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E83FAA-77AA-34B1-C2F4-679DCF605F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8330" y="104481"/>
            <a:ext cx="5716866" cy="1200150"/>
          </a:xfrm>
        </p:spPr>
        <p:txBody>
          <a:bodyPr/>
          <a:lstStyle/>
          <a:p>
            <a:r>
              <a:rPr lang="en-US"/>
              <a:t>Service Process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C1DB8-D020-7FB9-204A-AB31FD74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44" y="1073848"/>
            <a:ext cx="7685512" cy="54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8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ave at the beach">
            <a:extLst>
              <a:ext uri="{FF2B5EF4-FFF2-40B4-BE49-F238E27FC236}">
                <a16:creationId xmlns:a16="http://schemas.microsoft.com/office/drawing/2014/main" id="{82C8736A-CABA-73CE-941E-0EC9F5F1D4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F4BEBA-1DD4-4FAD-8A11-D6C9A7E01561}"/>
              </a:ext>
            </a:extLst>
          </p:cNvPr>
          <p:cNvSpPr/>
          <p:nvPr/>
        </p:nvSpPr>
        <p:spPr>
          <a:xfrm>
            <a:off x="2333625" y="1013921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B898A9-1681-403E-A7DA-AA6A943813DA}"/>
              </a:ext>
            </a:extLst>
          </p:cNvPr>
          <p:cNvSpPr/>
          <p:nvPr/>
        </p:nvSpPr>
        <p:spPr>
          <a:xfrm>
            <a:off x="7485373" y="1915949"/>
            <a:ext cx="1147060" cy="10068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5590647D-39B4-4A54-BA6D-F5DDC3F98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34" y="2190750"/>
            <a:ext cx="5778966" cy="455716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F617E4-089E-420B-AF9C-A221C82DD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2025" y="990600"/>
            <a:ext cx="3491219" cy="577753"/>
          </a:xfrm>
        </p:spPr>
        <p:txBody>
          <a:bodyPr>
            <a:noAutofit/>
          </a:bodyPr>
          <a:lstStyle/>
          <a:p>
            <a:r>
              <a:rPr lang="en-US"/>
              <a:t>UI 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FEAF46-6DED-4EE0-A623-43B5C43BB6BD}"/>
              </a:ext>
            </a:extLst>
          </p:cNvPr>
          <p:cNvCxnSpPr>
            <a:cxnSpLocks/>
          </p:cNvCxnSpPr>
          <p:nvPr/>
        </p:nvCxnSpPr>
        <p:spPr>
          <a:xfrm>
            <a:off x="1159703" y="2578100"/>
            <a:ext cx="0" cy="16573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78216C5-ED9C-6C66-78C4-D037306786DB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EA91AF-28C4-0588-9E6A-EEFB61DCE3D2}"/>
              </a:ext>
            </a:extLst>
          </p:cNvPr>
          <p:cNvSpPr/>
          <p:nvPr/>
        </p:nvSpPr>
        <p:spPr>
          <a:xfrm>
            <a:off x="9503131" y="5762627"/>
            <a:ext cx="1623752" cy="4489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1577AE-0C58-7A1A-8197-75FD56894B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5535" b="5535"/>
          <a:stretch>
            <a:fillRect/>
          </a:stretch>
        </p:blipFill>
        <p:spPr>
          <a:xfrm>
            <a:off x="2946536" y="2529467"/>
            <a:ext cx="5065349" cy="31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32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20" grpId="0" build="p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9CBEEB-2D70-437C-8A3C-12C511E73543}"/>
              </a:ext>
            </a:extLst>
          </p:cNvPr>
          <p:cNvSpPr/>
          <p:nvPr/>
        </p:nvSpPr>
        <p:spPr>
          <a:xfrm>
            <a:off x="0" y="3924300"/>
            <a:ext cx="14605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A2359F-5A2D-4963-AE2E-F2CB718EDC66}"/>
              </a:ext>
            </a:extLst>
          </p:cNvPr>
          <p:cNvSpPr/>
          <p:nvPr/>
        </p:nvSpPr>
        <p:spPr>
          <a:xfrm>
            <a:off x="1014509" y="4480532"/>
            <a:ext cx="1819082" cy="181908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EFFC5-99CE-4855-983F-7B47064F25EF}"/>
              </a:ext>
            </a:extLst>
          </p:cNvPr>
          <p:cNvSpPr/>
          <p:nvPr/>
        </p:nvSpPr>
        <p:spPr>
          <a:xfrm>
            <a:off x="7777398" y="1559953"/>
            <a:ext cx="1513153" cy="47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2E4B8-5F11-497F-8245-E27D202BFD25}"/>
              </a:ext>
            </a:extLst>
          </p:cNvPr>
          <p:cNvSpPr txBox="1"/>
          <p:nvPr/>
        </p:nvSpPr>
        <p:spPr>
          <a:xfrm>
            <a:off x="3180898" y="5262021"/>
            <a:ext cx="3766002" cy="6168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accent1">
                    <a:lumMod val="40000"/>
                    <a:lumOff val="60000"/>
                  </a:schemeClr>
                </a:solidFill>
              </a:rPr>
              <a:t>Application Programming Interface</a:t>
            </a:r>
          </a:p>
          <a:p>
            <a:pPr>
              <a:lnSpc>
                <a:spcPct val="150000"/>
              </a:lnSpc>
            </a:pPr>
            <a:r>
              <a:rPr lang="en-US" sz="1200"/>
              <a:t>API Ideas, Demo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928A38-FAE3-4EE2-AC9E-D6E41B8F2084}"/>
              </a:ext>
            </a:extLst>
          </p:cNvPr>
          <p:cNvSpPr txBox="1"/>
          <p:nvPr/>
        </p:nvSpPr>
        <p:spPr>
          <a:xfrm>
            <a:off x="3180897" y="4857335"/>
            <a:ext cx="376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+mj-lt"/>
              </a:rPr>
              <a:t>API</a:t>
            </a:r>
            <a:endParaRPr lang="en-ID" sz="2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596569-46E2-4710-A97C-669B2BC24D55}"/>
              </a:ext>
            </a:extLst>
          </p:cNvPr>
          <p:cNvSpPr/>
          <p:nvPr/>
        </p:nvSpPr>
        <p:spPr>
          <a:xfrm>
            <a:off x="3439417" y="1658222"/>
            <a:ext cx="378124" cy="31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Computer script on a screen">
            <a:extLst>
              <a:ext uri="{FF2B5EF4-FFF2-40B4-BE49-F238E27FC236}">
                <a16:creationId xmlns:a16="http://schemas.microsoft.com/office/drawing/2014/main" id="{577ACF99-ECD1-8017-313C-A201A98E98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pic>
        <p:nvPicPr>
          <p:cNvPr id="3" name="Picture Placeholder 2" descr="People working on a computer">
            <a:extLst>
              <a:ext uri="{FF2B5EF4-FFF2-40B4-BE49-F238E27FC236}">
                <a16:creationId xmlns:a16="http://schemas.microsoft.com/office/drawing/2014/main" id="{F0C94245-9DB5-A120-D952-69610E5895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6" b="32872"/>
          <a:stretch/>
        </p:blipFill>
        <p:spPr>
          <a:xfrm>
            <a:off x="0" y="0"/>
            <a:ext cx="12192000" cy="3924300"/>
          </a:xfrm>
        </p:spPr>
      </p:pic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938E2337-0D36-E4C8-A354-701D8DDC0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3100" y="4578350"/>
            <a:ext cx="1435100" cy="143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FD06D-DB2B-727F-5476-FCB455A5E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47300" y="5168900"/>
            <a:ext cx="1435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20" grpId="0" animBg="1"/>
      <p:bldP spid="38" grpId="0"/>
      <p:bldP spid="40" grpId="0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otel bell">
            <a:extLst>
              <a:ext uri="{FF2B5EF4-FFF2-40B4-BE49-F238E27FC236}">
                <a16:creationId xmlns:a16="http://schemas.microsoft.com/office/drawing/2014/main" id="{1A2EABF2-2895-971F-2AC0-E5EE0F367C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r="6190"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97CB73-9BD3-48C0-9749-3FCE217745A4}"/>
              </a:ext>
            </a:extLst>
          </p:cNvPr>
          <p:cNvSpPr/>
          <p:nvPr/>
        </p:nvSpPr>
        <p:spPr>
          <a:xfrm>
            <a:off x="5943600" y="1052513"/>
            <a:ext cx="6248400" cy="4752975"/>
          </a:xfrm>
          <a:prstGeom prst="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E7E639-3AA9-42E4-AF07-53C59E26D1AF}"/>
              </a:ext>
            </a:extLst>
          </p:cNvPr>
          <p:cNvSpPr/>
          <p:nvPr/>
        </p:nvSpPr>
        <p:spPr>
          <a:xfrm>
            <a:off x="1609725" y="189766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6F908E-0E2F-4BF3-BD45-0467D82846CD}"/>
              </a:ext>
            </a:extLst>
          </p:cNvPr>
          <p:cNvSpPr/>
          <p:nvPr/>
        </p:nvSpPr>
        <p:spPr>
          <a:xfrm>
            <a:off x="3606800" y="2419480"/>
            <a:ext cx="3324225" cy="283864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F8E850-C96C-4F97-ABCA-D36EC1FD3CDC}"/>
              </a:ext>
            </a:extLst>
          </p:cNvPr>
          <p:cNvSpPr/>
          <p:nvPr/>
        </p:nvSpPr>
        <p:spPr>
          <a:xfrm>
            <a:off x="2129989" y="4725099"/>
            <a:ext cx="815916" cy="9259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2C04E7-C354-4A7E-B019-CC34E8E2CE84}"/>
              </a:ext>
            </a:extLst>
          </p:cNvPr>
          <p:cNvSpPr txBox="1"/>
          <p:nvPr/>
        </p:nvSpPr>
        <p:spPr>
          <a:xfrm>
            <a:off x="7651634" y="1803985"/>
            <a:ext cx="2645432" cy="1447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2"/>
                </a:solidFill>
              </a:rPr>
              <a:t>Employees of the hotel can use the software to book flights &amp; hotels for their customers. Third parties can use our API to benefit from our solution.</a:t>
            </a:r>
            <a:endParaRPr lang="en-US" sz="1200">
              <a:solidFill>
                <a:schemeClr val="bg2"/>
              </a:solidFill>
              <a:ea typeface="Open Sans"/>
              <a:cs typeface="Open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E7A99A-032D-4394-85B8-3920D2802780}"/>
              </a:ext>
            </a:extLst>
          </p:cNvPr>
          <p:cNvSpPr txBox="1"/>
          <p:nvPr/>
        </p:nvSpPr>
        <p:spPr>
          <a:xfrm>
            <a:off x="7604742" y="1404184"/>
            <a:ext cx="32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Data exchange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DB7363-40A8-4AE8-8395-5281EC7F72BE}"/>
              </a:ext>
            </a:extLst>
          </p:cNvPr>
          <p:cNvSpPr/>
          <p:nvPr/>
        </p:nvSpPr>
        <p:spPr>
          <a:xfrm>
            <a:off x="7737039" y="3645164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6DB479-A1C0-4758-BAEF-54E9E237C297}"/>
              </a:ext>
            </a:extLst>
          </p:cNvPr>
          <p:cNvSpPr/>
          <p:nvPr/>
        </p:nvSpPr>
        <p:spPr>
          <a:xfrm>
            <a:off x="7737039" y="4408665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7B150-DD3A-400F-9432-D3637907AF60}"/>
              </a:ext>
            </a:extLst>
          </p:cNvPr>
          <p:cNvSpPr txBox="1"/>
          <p:nvPr/>
        </p:nvSpPr>
        <p:spPr>
          <a:xfrm>
            <a:off x="8460581" y="3616115"/>
            <a:ext cx="204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Better service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FEABC-DC5B-4F96-8505-690B2BDD787C}"/>
              </a:ext>
            </a:extLst>
          </p:cNvPr>
          <p:cNvSpPr txBox="1"/>
          <p:nvPr/>
        </p:nvSpPr>
        <p:spPr>
          <a:xfrm>
            <a:off x="8460582" y="3919687"/>
            <a:ext cx="215151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i="1">
                <a:solidFill>
                  <a:schemeClr val="bg2"/>
                </a:solidFill>
              </a:rPr>
              <a:t>For the customers &amp; enterprises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C08156-5B05-47D1-A3C0-9E6632349E88}"/>
              </a:ext>
            </a:extLst>
          </p:cNvPr>
          <p:cNvSpPr txBox="1"/>
          <p:nvPr/>
        </p:nvSpPr>
        <p:spPr>
          <a:xfrm>
            <a:off x="8460581" y="4367917"/>
            <a:ext cx="204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Shared system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9646C-DC05-4F92-B99F-49AA8405CEEF}"/>
              </a:ext>
            </a:extLst>
          </p:cNvPr>
          <p:cNvSpPr txBox="1"/>
          <p:nvPr/>
        </p:nvSpPr>
        <p:spPr>
          <a:xfrm>
            <a:off x="8460582" y="4671489"/>
            <a:ext cx="215151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i="1">
                <a:solidFill>
                  <a:schemeClr val="bg2"/>
                </a:solidFill>
              </a:rPr>
              <a:t>Shared data and platform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5EB7DE-D456-4741-8B1E-7AF93E46EF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Building</a:t>
            </a:r>
          </a:p>
          <a:p>
            <a:r>
              <a:rPr lang="en-US"/>
              <a:t>Bridges.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6F951-290B-4A24-B3B6-38CA7295C433}"/>
              </a:ext>
            </a:extLst>
          </p:cNvPr>
          <p:cNvSpPr txBox="1"/>
          <p:nvPr/>
        </p:nvSpPr>
        <p:spPr>
          <a:xfrm>
            <a:off x="962025" y="2638881"/>
            <a:ext cx="2331108" cy="2001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>
                    <a:lumMod val="25000"/>
                    <a:lumOff val="75000"/>
                  </a:schemeClr>
                </a:solidFill>
              </a:rPr>
              <a:t>How can we adapt to a changing and more sustainable world?</a:t>
            </a:r>
          </a:p>
          <a:p>
            <a:pPr>
              <a:lnSpc>
                <a:spcPct val="150000"/>
              </a:lnSpc>
            </a:pPr>
            <a:endParaRPr lang="en-US" sz="1200"/>
          </a:p>
          <a:p>
            <a:pPr>
              <a:lnSpc>
                <a:spcPct val="150000"/>
              </a:lnSpc>
            </a:pPr>
            <a:r>
              <a:rPr lang="en-US" sz="1200"/>
              <a:t>By building bridges and leveraging the benefits of digital transformation.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7BC1EC-0D04-4368-A718-76622E81ABE9}"/>
              </a:ext>
            </a:extLst>
          </p:cNvPr>
          <p:cNvSpPr/>
          <p:nvPr/>
        </p:nvSpPr>
        <p:spPr>
          <a:xfrm>
            <a:off x="1544049" y="5531068"/>
            <a:ext cx="398185" cy="4125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66E00D-FC9A-45BC-917A-C41B29F50FF2}"/>
              </a:ext>
            </a:extLst>
          </p:cNvPr>
          <p:cNvSpPr/>
          <p:nvPr/>
        </p:nvSpPr>
        <p:spPr>
          <a:xfrm>
            <a:off x="11544300" y="1052513"/>
            <a:ext cx="647700" cy="47529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raphic 536" descr="Line arrow: Straight">
            <a:extLst>
              <a:ext uri="{FF2B5EF4-FFF2-40B4-BE49-F238E27FC236}">
                <a16:creationId xmlns:a16="http://schemas.microsoft.com/office/drawing/2014/main" id="{39FD5D48-C529-426B-9629-5C1EF0807219}"/>
              </a:ext>
            </a:extLst>
          </p:cNvPr>
          <p:cNvSpPr/>
          <p:nvPr/>
        </p:nvSpPr>
        <p:spPr>
          <a:xfrm rot="16200000">
            <a:off x="11755162" y="5454867"/>
            <a:ext cx="225975" cy="85715"/>
          </a:xfrm>
          <a:custGeom>
            <a:avLst/>
            <a:gdLst>
              <a:gd name="connsiteX0" fmla="*/ 326921 w 334612"/>
              <a:gd name="connsiteY0" fmla="*/ 53846 h 126922"/>
              <a:gd name="connsiteX1" fmla="*/ 39230 w 334612"/>
              <a:gd name="connsiteY1" fmla="*/ 53846 h 126922"/>
              <a:gd name="connsiteX2" fmla="*/ 73461 w 334612"/>
              <a:gd name="connsiteY2" fmla="*/ 19615 h 126922"/>
              <a:gd name="connsiteX3" fmla="*/ 73461 w 334612"/>
              <a:gd name="connsiteY3" fmla="*/ 3462 h 126922"/>
              <a:gd name="connsiteX4" fmla="*/ 57307 w 334612"/>
              <a:gd name="connsiteY4" fmla="*/ 3462 h 126922"/>
              <a:gd name="connsiteX5" fmla="*/ 3462 w 334612"/>
              <a:gd name="connsiteY5" fmla="*/ 57307 h 126922"/>
              <a:gd name="connsiteX6" fmla="*/ 3462 w 334612"/>
              <a:gd name="connsiteY6" fmla="*/ 73461 h 126922"/>
              <a:gd name="connsiteX7" fmla="*/ 57307 w 334612"/>
              <a:gd name="connsiteY7" fmla="*/ 127307 h 126922"/>
              <a:gd name="connsiteX8" fmla="*/ 65384 w 334612"/>
              <a:gd name="connsiteY8" fmla="*/ 130768 h 126922"/>
              <a:gd name="connsiteX9" fmla="*/ 73461 w 334612"/>
              <a:gd name="connsiteY9" fmla="*/ 127307 h 126922"/>
              <a:gd name="connsiteX10" fmla="*/ 73461 w 334612"/>
              <a:gd name="connsiteY10" fmla="*/ 111153 h 126922"/>
              <a:gd name="connsiteX11" fmla="*/ 39230 w 334612"/>
              <a:gd name="connsiteY11" fmla="*/ 76923 h 126922"/>
              <a:gd name="connsiteX12" fmla="*/ 326921 w 334612"/>
              <a:gd name="connsiteY12" fmla="*/ 76923 h 126922"/>
              <a:gd name="connsiteX13" fmla="*/ 338459 w 334612"/>
              <a:gd name="connsiteY13" fmla="*/ 65384 h 126922"/>
              <a:gd name="connsiteX14" fmla="*/ 326921 w 334612"/>
              <a:gd name="connsiteY14" fmla="*/ 53846 h 12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612" h="126922">
                <a:moveTo>
                  <a:pt x="326921" y="53846"/>
                </a:moveTo>
                <a:lnTo>
                  <a:pt x="39230" y="53846"/>
                </a:lnTo>
                <a:lnTo>
                  <a:pt x="73461" y="19615"/>
                </a:lnTo>
                <a:cubicBezTo>
                  <a:pt x="78076" y="15000"/>
                  <a:pt x="78076" y="7692"/>
                  <a:pt x="73461" y="3462"/>
                </a:cubicBezTo>
                <a:cubicBezTo>
                  <a:pt x="68846" y="-1154"/>
                  <a:pt x="61538" y="-1154"/>
                  <a:pt x="57307" y="3462"/>
                </a:cubicBezTo>
                <a:lnTo>
                  <a:pt x="3462" y="57307"/>
                </a:lnTo>
                <a:cubicBezTo>
                  <a:pt x="-1154" y="61923"/>
                  <a:pt x="-1154" y="69230"/>
                  <a:pt x="3462" y="73461"/>
                </a:cubicBezTo>
                <a:lnTo>
                  <a:pt x="57307" y="127307"/>
                </a:lnTo>
                <a:cubicBezTo>
                  <a:pt x="59615" y="129614"/>
                  <a:pt x="62692" y="130768"/>
                  <a:pt x="65384" y="130768"/>
                </a:cubicBezTo>
                <a:cubicBezTo>
                  <a:pt x="68076" y="130768"/>
                  <a:pt x="71153" y="129614"/>
                  <a:pt x="73461" y="127307"/>
                </a:cubicBezTo>
                <a:cubicBezTo>
                  <a:pt x="78076" y="122691"/>
                  <a:pt x="78076" y="115384"/>
                  <a:pt x="73461" y="111153"/>
                </a:cubicBezTo>
                <a:lnTo>
                  <a:pt x="39230" y="76923"/>
                </a:lnTo>
                <a:lnTo>
                  <a:pt x="326921" y="76923"/>
                </a:lnTo>
                <a:cubicBezTo>
                  <a:pt x="333459" y="76923"/>
                  <a:pt x="338459" y="71923"/>
                  <a:pt x="338459" y="65384"/>
                </a:cubicBezTo>
                <a:cubicBezTo>
                  <a:pt x="338459" y="58846"/>
                  <a:pt x="333459" y="53846"/>
                  <a:pt x="326921" y="53846"/>
                </a:cubicBezTo>
                <a:close/>
              </a:path>
            </a:pathLst>
          </a:custGeom>
          <a:solidFill>
            <a:schemeClr val="bg2"/>
          </a:solidFill>
          <a:ln w="377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0D2E41-B3DF-4022-83FA-963028A6606F}"/>
              </a:ext>
            </a:extLst>
          </p:cNvPr>
          <p:cNvSpPr txBox="1"/>
          <p:nvPr/>
        </p:nvSpPr>
        <p:spPr>
          <a:xfrm rot="5400000">
            <a:off x="11192956" y="4334276"/>
            <a:ext cx="140112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00">
                <a:solidFill>
                  <a:schemeClr val="bg2"/>
                </a:solidFill>
              </a:rPr>
              <a:t>Go to next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7698B-2A7D-7C51-0CC2-5B3FF1617E4F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14E372CC-D49F-E907-0193-0C4BBCCCBE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55489" t="50614" r="32898" b="9280"/>
          <a:stretch/>
        </p:blipFill>
        <p:spPr>
          <a:xfrm>
            <a:off x="4777905" y="2517906"/>
            <a:ext cx="980797" cy="1804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B4FE12-EBA8-A0A1-83ED-ED99E1E51DF2}"/>
              </a:ext>
            </a:extLst>
          </p:cNvPr>
          <p:cNvSpPr txBox="1"/>
          <p:nvPr/>
        </p:nvSpPr>
        <p:spPr>
          <a:xfrm>
            <a:off x="3760124" y="4725743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Hotel Owner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2495C-9DDB-5EC3-5044-8FCB4923A476}"/>
              </a:ext>
            </a:extLst>
          </p:cNvPr>
          <p:cNvSpPr txBox="1"/>
          <p:nvPr/>
        </p:nvSpPr>
        <p:spPr>
          <a:xfrm>
            <a:off x="3760124" y="4440894"/>
            <a:ext cx="2434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Dr. Carla von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Bettwitz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6" name="Graphic 15" descr="Rating 3 Star with solid fill">
            <a:extLst>
              <a:ext uri="{FF2B5EF4-FFF2-40B4-BE49-F238E27FC236}">
                <a16:creationId xmlns:a16="http://schemas.microsoft.com/office/drawing/2014/main" id="{5FDB7FBB-D369-320E-B934-866DC292B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871" y="3682922"/>
            <a:ext cx="400110" cy="400110"/>
          </a:xfrm>
          <a:prstGeom prst="rect">
            <a:avLst/>
          </a:prstGeom>
        </p:spPr>
      </p:pic>
      <p:pic>
        <p:nvPicPr>
          <p:cNvPr id="18" name="Graphic 17" descr="Share with solid fill">
            <a:extLst>
              <a:ext uri="{FF2B5EF4-FFF2-40B4-BE49-F238E27FC236}">
                <a16:creationId xmlns:a16="http://schemas.microsoft.com/office/drawing/2014/main" id="{DE1F00FB-3B25-B63A-C50A-69FF67960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7999" y="4481877"/>
            <a:ext cx="302573" cy="3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2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9" grpId="0" animBg="1"/>
      <p:bldP spid="51" grpId="0" animBg="1"/>
      <p:bldP spid="49" grpId="0" animBg="1"/>
      <p:bldP spid="24" grpId="0"/>
      <p:bldP spid="26" grpId="0"/>
      <p:bldP spid="27" grpId="0" animBg="1"/>
      <p:bldP spid="28" grpId="0" animBg="1"/>
      <p:bldP spid="41" grpId="0"/>
      <p:bldP spid="43" grpId="0"/>
      <p:bldP spid="44" grpId="0"/>
      <p:bldP spid="45" grpId="0"/>
      <p:bldP spid="14" grpId="0" build="p"/>
      <p:bldP spid="19" grpId="0"/>
      <p:bldP spid="50" grpId="0" animBg="1"/>
      <p:bldP spid="52" grpId="0" animBg="1"/>
      <p:bldP spid="54" grpId="0" animBg="1"/>
      <p:bldP spid="57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anilla, mint, and chocolate flavor scoops of ice cream in cones">
            <a:extLst>
              <a:ext uri="{FF2B5EF4-FFF2-40B4-BE49-F238E27FC236}">
                <a16:creationId xmlns:a16="http://schemas.microsoft.com/office/drawing/2014/main" id="{875B5005-135C-86BD-451B-DBE09F023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76" y="3123041"/>
            <a:ext cx="4443688" cy="2962459"/>
          </a:xfrm>
          <a:prstGeom prst="rect">
            <a:avLst/>
          </a:prstGeom>
        </p:spPr>
      </p:pic>
      <p:pic>
        <p:nvPicPr>
          <p:cNvPr id="9" name="Picture Placeholder 8" descr="Wine barrels">
            <a:extLst>
              <a:ext uri="{FF2B5EF4-FFF2-40B4-BE49-F238E27FC236}">
                <a16:creationId xmlns:a16="http://schemas.microsoft.com/office/drawing/2014/main" id="{D930EC43-F883-C64F-A939-1132FDEB3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16021" r="6183"/>
          <a:stretch/>
        </p:blipFill>
        <p:spPr>
          <a:xfrm>
            <a:off x="7168075" y="856157"/>
            <a:ext cx="4375521" cy="283864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97CB73-9BD3-48C0-9749-3FCE217745A4}"/>
              </a:ext>
            </a:extLst>
          </p:cNvPr>
          <p:cNvSpPr/>
          <p:nvPr/>
        </p:nvSpPr>
        <p:spPr>
          <a:xfrm>
            <a:off x="7168077" y="851962"/>
            <a:ext cx="6239896" cy="5238915"/>
          </a:xfrm>
          <a:prstGeom prst="rect">
            <a:avLst/>
          </a:prstGeom>
          <a:solidFill>
            <a:schemeClr val="tx2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E7E639-3AA9-42E4-AF07-53C59E26D1AF}"/>
              </a:ext>
            </a:extLst>
          </p:cNvPr>
          <p:cNvSpPr/>
          <p:nvPr/>
        </p:nvSpPr>
        <p:spPr>
          <a:xfrm>
            <a:off x="1609725" y="189766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36F908E-0E2F-4BF3-BD45-0467D82846CD}"/>
              </a:ext>
            </a:extLst>
          </p:cNvPr>
          <p:cNvSpPr/>
          <p:nvPr/>
        </p:nvSpPr>
        <p:spPr>
          <a:xfrm>
            <a:off x="3998415" y="2202570"/>
            <a:ext cx="3324225" cy="283864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F8E850-C96C-4F97-ABCA-D36EC1FD3CDC}"/>
              </a:ext>
            </a:extLst>
          </p:cNvPr>
          <p:cNvSpPr/>
          <p:nvPr/>
        </p:nvSpPr>
        <p:spPr>
          <a:xfrm>
            <a:off x="867243" y="5138761"/>
            <a:ext cx="815916" cy="9259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2C04E7-C354-4A7E-B019-CC34E8E2CE84}"/>
              </a:ext>
            </a:extLst>
          </p:cNvPr>
          <p:cNvSpPr txBox="1"/>
          <p:nvPr/>
        </p:nvSpPr>
        <p:spPr>
          <a:xfrm>
            <a:off x="7663357" y="1821741"/>
            <a:ext cx="2645432" cy="8938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2"/>
                </a:solidFill>
              </a:rPr>
              <a:t>Every customer receives a voucher for either the ice-cream shop or the winery.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E7A99A-032D-4394-85B8-3920D2802780}"/>
              </a:ext>
            </a:extLst>
          </p:cNvPr>
          <p:cNvSpPr txBox="1"/>
          <p:nvPr/>
        </p:nvSpPr>
        <p:spPr>
          <a:xfrm>
            <a:off x="7663357" y="1480555"/>
            <a:ext cx="32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Voucher Campaign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DB7363-40A8-4AE8-8395-5281EC7F72BE}"/>
              </a:ext>
            </a:extLst>
          </p:cNvPr>
          <p:cNvSpPr/>
          <p:nvPr/>
        </p:nvSpPr>
        <p:spPr>
          <a:xfrm>
            <a:off x="7737039" y="3038897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6DB479-A1C0-4758-BAEF-54E9E237C297}"/>
              </a:ext>
            </a:extLst>
          </p:cNvPr>
          <p:cNvSpPr/>
          <p:nvPr/>
        </p:nvSpPr>
        <p:spPr>
          <a:xfrm>
            <a:off x="7737039" y="3802398"/>
            <a:ext cx="485775" cy="4857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27B150-DD3A-400F-9432-D3637907AF60}"/>
              </a:ext>
            </a:extLst>
          </p:cNvPr>
          <p:cNvSpPr txBox="1"/>
          <p:nvPr/>
        </p:nvSpPr>
        <p:spPr>
          <a:xfrm>
            <a:off x="8460581" y="3009848"/>
            <a:ext cx="204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Support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7FEABC-DC5B-4F96-8505-690B2BDD787C}"/>
              </a:ext>
            </a:extLst>
          </p:cNvPr>
          <p:cNvSpPr txBox="1"/>
          <p:nvPr/>
        </p:nvSpPr>
        <p:spPr>
          <a:xfrm>
            <a:off x="8460582" y="3313420"/>
            <a:ext cx="250348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i="1">
                <a:solidFill>
                  <a:schemeClr val="bg2"/>
                </a:solidFill>
              </a:rPr>
              <a:t>Supporting the other local businesses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C08156-5B05-47D1-A3C0-9E6632349E88}"/>
              </a:ext>
            </a:extLst>
          </p:cNvPr>
          <p:cNvSpPr txBox="1"/>
          <p:nvPr/>
        </p:nvSpPr>
        <p:spPr>
          <a:xfrm>
            <a:off x="8460581" y="3761650"/>
            <a:ext cx="2041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b="1">
                <a:solidFill>
                  <a:schemeClr val="accent1"/>
                </a:solidFill>
                <a:latin typeface="+mj-lt"/>
              </a:rPr>
              <a:t>Customer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9646C-DC05-4F92-B99F-49AA8405CEEF}"/>
              </a:ext>
            </a:extLst>
          </p:cNvPr>
          <p:cNvSpPr txBox="1"/>
          <p:nvPr/>
        </p:nvSpPr>
        <p:spPr>
          <a:xfrm>
            <a:off x="8460582" y="4065222"/>
            <a:ext cx="21515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i="1">
                <a:solidFill>
                  <a:schemeClr val="bg2"/>
                </a:solidFill>
              </a:rPr>
              <a:t>Increase of customer value and loyalty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5EB7DE-D456-4741-8B1E-7AF93E46EF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Other Possible </a:t>
            </a:r>
          </a:p>
          <a:p>
            <a:r>
              <a:rPr lang="en-US"/>
              <a:t>Interfaces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7BC1EC-0D04-4368-A718-76622E81ABE9}"/>
              </a:ext>
            </a:extLst>
          </p:cNvPr>
          <p:cNvSpPr/>
          <p:nvPr/>
        </p:nvSpPr>
        <p:spPr>
          <a:xfrm>
            <a:off x="281303" y="6271301"/>
            <a:ext cx="398185" cy="4125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066E00D-FC9A-45BC-917A-C41B29F50FF2}"/>
              </a:ext>
            </a:extLst>
          </p:cNvPr>
          <p:cNvSpPr/>
          <p:nvPr/>
        </p:nvSpPr>
        <p:spPr>
          <a:xfrm>
            <a:off x="11544300" y="851961"/>
            <a:ext cx="647700" cy="5238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7698B-2A7D-7C51-0CC2-5B3FF1617E4F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14E372CC-D49F-E907-0193-0C4BBCCCBE1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l="76624" t="10648" r="5663" b="57864"/>
          <a:stretch/>
        </p:blipFill>
        <p:spPr>
          <a:xfrm>
            <a:off x="4762682" y="2248399"/>
            <a:ext cx="1795689" cy="1700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4CCB8-55C6-B362-4529-E037C4A6278C}"/>
              </a:ext>
            </a:extLst>
          </p:cNvPr>
          <p:cNvSpPr txBox="1"/>
          <p:nvPr/>
        </p:nvSpPr>
        <p:spPr>
          <a:xfrm>
            <a:off x="4175153" y="4562300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Winery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D8943-8199-0B0D-54E7-73BEE554050A}"/>
              </a:ext>
            </a:extLst>
          </p:cNvPr>
          <p:cNvSpPr txBox="1"/>
          <p:nvPr/>
        </p:nvSpPr>
        <p:spPr>
          <a:xfrm>
            <a:off x="4172498" y="4022298"/>
            <a:ext cx="1865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Michelle &amp; Max Merlot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1E7CC7-90EF-EADF-6F08-A253F56296FF}"/>
              </a:ext>
            </a:extLst>
          </p:cNvPr>
          <p:cNvSpPr/>
          <p:nvPr/>
        </p:nvSpPr>
        <p:spPr>
          <a:xfrm>
            <a:off x="443568" y="2872394"/>
            <a:ext cx="3324225" cy="283864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BF5D6BEF-E892-52E7-A807-EE5DB30D7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9" t="61000" r="70214" b="6215"/>
          <a:stretch/>
        </p:blipFill>
        <p:spPr>
          <a:xfrm>
            <a:off x="901438" y="3085658"/>
            <a:ext cx="2396185" cy="169518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87B464-A2A6-E404-45A0-30AE52AE2822}"/>
              </a:ext>
            </a:extLst>
          </p:cNvPr>
          <p:cNvSpPr txBox="1"/>
          <p:nvPr/>
        </p:nvSpPr>
        <p:spPr>
          <a:xfrm>
            <a:off x="654495" y="5208854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Ice-Cream Shop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6FB4B-7D82-68C4-3E6C-68AB8B90406E}"/>
              </a:ext>
            </a:extLst>
          </p:cNvPr>
          <p:cNvSpPr txBox="1"/>
          <p:nvPr/>
        </p:nvSpPr>
        <p:spPr>
          <a:xfrm>
            <a:off x="648404" y="4870300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accent1"/>
                </a:solidFill>
                <a:latin typeface="+mj-lt"/>
              </a:rPr>
              <a:t>Familie</a:t>
            </a:r>
            <a:r>
              <a:rPr lang="en-US" sz="16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Gelatelli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6" name="Graphic 15" descr="Neighbourhood with solid fill">
            <a:extLst>
              <a:ext uri="{FF2B5EF4-FFF2-40B4-BE49-F238E27FC236}">
                <a16:creationId xmlns:a16="http://schemas.microsoft.com/office/drawing/2014/main" id="{8AA8F081-13E1-E2A1-C6F0-A284DBAA5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897" y="3088563"/>
            <a:ext cx="326119" cy="326119"/>
          </a:xfrm>
          <a:prstGeom prst="rect">
            <a:avLst/>
          </a:prstGeom>
        </p:spPr>
      </p:pic>
      <p:pic>
        <p:nvPicPr>
          <p:cNvPr id="18" name="Graphic 17" descr="Rating with solid fill">
            <a:extLst>
              <a:ext uri="{FF2B5EF4-FFF2-40B4-BE49-F238E27FC236}">
                <a16:creationId xmlns:a16="http://schemas.microsoft.com/office/drawing/2014/main" id="{B9A1093C-2C5E-5CEE-18A9-02A25D493A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2864" y="3849147"/>
            <a:ext cx="397093" cy="39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89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9" grpId="0" animBg="1"/>
      <p:bldP spid="51" grpId="0" animBg="1"/>
      <p:bldP spid="49" grpId="0" animBg="1"/>
      <p:bldP spid="24" grpId="0"/>
      <p:bldP spid="26" grpId="0"/>
      <p:bldP spid="27" grpId="0" animBg="1"/>
      <p:bldP spid="28" grpId="0" animBg="1"/>
      <p:bldP spid="41" grpId="0"/>
      <p:bldP spid="43" grpId="0"/>
      <p:bldP spid="44" grpId="0"/>
      <p:bldP spid="45" grpId="0"/>
      <p:bldP spid="14" grpId="0" build="p"/>
      <p:bldP spid="50" grpId="0" animBg="1"/>
      <p:bldP spid="52" grpId="0" animBg="1"/>
      <p:bldP spid="6" grpId="0"/>
      <p:bldP spid="7" grpId="0"/>
      <p:bldP spid="3" grpId="0" animBg="1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omputer script on a screen">
            <a:extLst>
              <a:ext uri="{FF2B5EF4-FFF2-40B4-BE49-F238E27FC236}">
                <a16:creationId xmlns:a16="http://schemas.microsoft.com/office/drawing/2014/main" id="{7DB218AD-62C6-33D8-3544-171BC432CAA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3AEE327-14A5-404D-95DD-921AC19987DB}"/>
              </a:ext>
            </a:extLst>
          </p:cNvPr>
          <p:cNvSpPr/>
          <p:nvPr/>
        </p:nvSpPr>
        <p:spPr>
          <a:xfrm>
            <a:off x="1838324" y="1982902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068356C-8065-4F85-83AF-7183018C7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6811" y="2043112"/>
            <a:ext cx="3152775" cy="1457325"/>
          </a:xfrm>
        </p:spPr>
        <p:txBody>
          <a:bodyPr>
            <a:noAutofit/>
          </a:bodyPr>
          <a:lstStyle/>
          <a:p>
            <a:r>
              <a:rPr lang="en-US" sz="5400"/>
              <a:t>API</a:t>
            </a:r>
          </a:p>
          <a:p>
            <a:r>
              <a:rPr lang="en-US" sz="5400"/>
              <a:t>Demo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F5A00A-BD3C-491B-B3CE-A63ACD5F42EE}"/>
              </a:ext>
            </a:extLst>
          </p:cNvPr>
          <p:cNvSpPr/>
          <p:nvPr/>
        </p:nvSpPr>
        <p:spPr>
          <a:xfrm>
            <a:off x="2290762" y="4410075"/>
            <a:ext cx="1143000" cy="4198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6F57B-6092-486F-BBA3-D5A514F5194E}"/>
              </a:ext>
            </a:extLst>
          </p:cNvPr>
          <p:cNvSpPr txBox="1"/>
          <p:nvPr/>
        </p:nvSpPr>
        <p:spPr>
          <a:xfrm>
            <a:off x="2290762" y="4481496"/>
            <a:ext cx="114300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>
                <a:solidFill>
                  <a:schemeClr val="bg2"/>
                </a:solidFill>
              </a:rPr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93AB36-EDC4-7D50-F5B8-DAA7AF1C9BAD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19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 uiExpand="1" build="p"/>
      <p:bldP spid="23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C636EB-5B37-9DC1-3611-7579D6ABA2CF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84EF67-D554-4A07-8E87-7385B6B67CB1}"/>
              </a:ext>
            </a:extLst>
          </p:cNvPr>
          <p:cNvSpPr/>
          <p:nvPr/>
        </p:nvSpPr>
        <p:spPr>
          <a:xfrm>
            <a:off x="314325" y="4391025"/>
            <a:ext cx="3781425" cy="1562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362D5C-F2D2-48FB-8546-10EFF0EB986D}"/>
              </a:ext>
            </a:extLst>
          </p:cNvPr>
          <p:cNvSpPr/>
          <p:nvPr/>
        </p:nvSpPr>
        <p:spPr>
          <a:xfrm>
            <a:off x="9198145" y="919496"/>
            <a:ext cx="313456" cy="313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A90950-7764-4760-A628-1744E420CBC0}"/>
              </a:ext>
            </a:extLst>
          </p:cNvPr>
          <p:cNvSpPr/>
          <p:nvPr/>
        </p:nvSpPr>
        <p:spPr>
          <a:xfrm>
            <a:off x="9704344" y="919496"/>
            <a:ext cx="313456" cy="313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F5EB67-D61B-43D5-B17D-DD3F9373C30B}"/>
              </a:ext>
            </a:extLst>
          </p:cNvPr>
          <p:cNvSpPr/>
          <p:nvPr/>
        </p:nvSpPr>
        <p:spPr>
          <a:xfrm>
            <a:off x="10199865" y="919496"/>
            <a:ext cx="313456" cy="313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22D3BF-561D-4173-993A-E44C6AEF522F}"/>
              </a:ext>
            </a:extLst>
          </p:cNvPr>
          <p:cNvSpPr/>
          <p:nvPr/>
        </p:nvSpPr>
        <p:spPr>
          <a:xfrm>
            <a:off x="10708663" y="919496"/>
            <a:ext cx="313456" cy="3134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81E411-1944-479F-8AD4-5EDF2644926B}"/>
              </a:ext>
            </a:extLst>
          </p:cNvPr>
          <p:cNvSpPr/>
          <p:nvPr/>
        </p:nvSpPr>
        <p:spPr>
          <a:xfrm>
            <a:off x="8838450" y="3692887"/>
            <a:ext cx="2642233" cy="8311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Placeholder 27" descr="Aircraft wing above clouds">
            <a:extLst>
              <a:ext uri="{FF2B5EF4-FFF2-40B4-BE49-F238E27FC236}">
                <a16:creationId xmlns:a16="http://schemas.microsoft.com/office/drawing/2014/main" id="{3780E79D-CFA3-6A2C-319F-7537D79E01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" b="2665"/>
          <a:stretch>
            <a:fillRect/>
          </a:stretch>
        </p:blipFill>
        <p:spPr>
          <a:xfrm>
            <a:off x="776970" y="613751"/>
            <a:ext cx="7229575" cy="49154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1956D-CF1A-31D3-9C5B-FDBDFB0C7FD1}"/>
              </a:ext>
            </a:extLst>
          </p:cNvPr>
          <p:cNvSpPr txBox="1"/>
          <p:nvPr/>
        </p:nvSpPr>
        <p:spPr>
          <a:xfrm>
            <a:off x="8838450" y="3380837"/>
            <a:ext cx="341326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latin typeface="+mj-lt"/>
              </a:rPr>
              <a:t>attention!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5EE48-F74D-0A61-181A-E95A80B4C378}"/>
              </a:ext>
            </a:extLst>
          </p:cNvPr>
          <p:cNvSpPr txBox="1"/>
          <p:nvPr/>
        </p:nvSpPr>
        <p:spPr>
          <a:xfrm>
            <a:off x="8450818" y="2752726"/>
            <a:ext cx="241457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latin typeface="+mj-lt"/>
              </a:rPr>
              <a:t>your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81D18-AE2B-B5D6-B660-B6BEBFDF745A}"/>
              </a:ext>
            </a:extLst>
          </p:cNvPr>
          <p:cNvSpPr txBox="1"/>
          <p:nvPr/>
        </p:nvSpPr>
        <p:spPr>
          <a:xfrm>
            <a:off x="8163722" y="1450912"/>
            <a:ext cx="3708812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solidFill>
                  <a:schemeClr val="accent1"/>
                </a:solidFill>
                <a:latin typeface="+mj-lt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92687-D4BF-7C0A-921E-444D1B3F6BAB}"/>
              </a:ext>
            </a:extLst>
          </p:cNvPr>
          <p:cNvSpPr txBox="1"/>
          <p:nvPr/>
        </p:nvSpPr>
        <p:spPr>
          <a:xfrm>
            <a:off x="9388329" y="2127151"/>
            <a:ext cx="220018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>
                <a:latin typeface="+mj-lt"/>
              </a:rPr>
              <a:t>for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03133-4342-5063-14D4-6B993976E6E3}"/>
              </a:ext>
            </a:extLst>
          </p:cNvPr>
          <p:cNvSpPr txBox="1"/>
          <p:nvPr/>
        </p:nvSpPr>
        <p:spPr>
          <a:xfrm>
            <a:off x="8386106" y="5265912"/>
            <a:ext cx="3263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Playfair Display"/>
                <a:ea typeface="+mn-ea"/>
                <a:cs typeface="+mn-cs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4769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/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0832-3E84-45DB-CFC0-EDEF6F703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0300" y="1363412"/>
            <a:ext cx="7391400" cy="1800225"/>
          </a:xfrm>
        </p:spPr>
        <p:txBody>
          <a:bodyPr>
            <a:normAutofit lnSpcReduction="10000"/>
          </a:bodyPr>
          <a:lstStyle/>
          <a:p>
            <a:r>
              <a:rPr lang="en-DE" sz="11500"/>
              <a:t>BACKUP</a:t>
            </a:r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36A45-BDFA-0D1E-8242-2DDBA6474339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1BC71DA-DFC2-459A-A043-A7252EA10DDC}"/>
              </a:ext>
            </a:extLst>
          </p:cNvPr>
          <p:cNvSpPr/>
          <p:nvPr/>
        </p:nvSpPr>
        <p:spPr>
          <a:xfrm>
            <a:off x="9024254" y="4111461"/>
            <a:ext cx="420827" cy="4208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CCA842-DC7D-85CC-C236-58C6CEB480F5}"/>
              </a:ext>
            </a:extLst>
          </p:cNvPr>
          <p:cNvSpPr/>
          <p:nvPr/>
        </p:nvSpPr>
        <p:spPr>
          <a:xfrm>
            <a:off x="6112904" y="5540582"/>
            <a:ext cx="420827" cy="4208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EC53CB-213F-48BA-9833-B4CBCA5430B3}"/>
              </a:ext>
            </a:extLst>
          </p:cNvPr>
          <p:cNvSpPr/>
          <p:nvPr/>
        </p:nvSpPr>
        <p:spPr>
          <a:xfrm>
            <a:off x="5895468" y="1923036"/>
            <a:ext cx="1442674" cy="14426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1038A8-E3D4-427F-BA4A-D4296EAE2039}"/>
              </a:ext>
            </a:extLst>
          </p:cNvPr>
          <p:cNvSpPr/>
          <p:nvPr/>
        </p:nvSpPr>
        <p:spPr>
          <a:xfrm>
            <a:off x="9180406" y="885825"/>
            <a:ext cx="809625" cy="809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A3CB37-9E4A-4578-8D0E-4E8D6285D988}"/>
              </a:ext>
            </a:extLst>
          </p:cNvPr>
          <p:cNvSpPr/>
          <p:nvPr/>
        </p:nvSpPr>
        <p:spPr>
          <a:xfrm>
            <a:off x="1609725" y="189766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85359-A754-47C5-9373-71AA180CB73C}"/>
              </a:ext>
            </a:extLst>
          </p:cNvPr>
          <p:cNvSpPr/>
          <p:nvPr/>
        </p:nvSpPr>
        <p:spPr>
          <a:xfrm>
            <a:off x="9371210" y="1062024"/>
            <a:ext cx="2199339" cy="222749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88E51-56B2-4729-B285-60687069C69C}"/>
              </a:ext>
            </a:extLst>
          </p:cNvPr>
          <p:cNvSpPr/>
          <p:nvPr/>
        </p:nvSpPr>
        <p:spPr>
          <a:xfrm>
            <a:off x="9868806" y="3516578"/>
            <a:ext cx="1989257" cy="271379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730FD-685D-4B59-B9B8-2194D70FBC9F}"/>
              </a:ext>
            </a:extLst>
          </p:cNvPr>
          <p:cNvSpPr/>
          <p:nvPr/>
        </p:nvSpPr>
        <p:spPr>
          <a:xfrm>
            <a:off x="6746691" y="4302419"/>
            <a:ext cx="2455756" cy="223377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779C5A-4B94-49A9-8344-B77D6AD89620}"/>
              </a:ext>
            </a:extLst>
          </p:cNvPr>
          <p:cNvSpPr txBox="1"/>
          <p:nvPr/>
        </p:nvSpPr>
        <p:spPr>
          <a:xfrm>
            <a:off x="9501040" y="2939564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Winery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E15F41-C50A-4EEE-BAE1-1F62FAC13EDA}"/>
              </a:ext>
            </a:extLst>
          </p:cNvPr>
          <p:cNvSpPr txBox="1"/>
          <p:nvPr/>
        </p:nvSpPr>
        <p:spPr>
          <a:xfrm>
            <a:off x="9498385" y="2399562"/>
            <a:ext cx="1865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Michelle &amp; Max Merlot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DF72A3-43DF-485B-9457-3B09E09F8316}"/>
              </a:ext>
            </a:extLst>
          </p:cNvPr>
          <p:cNvSpPr txBox="1"/>
          <p:nvPr/>
        </p:nvSpPr>
        <p:spPr>
          <a:xfrm>
            <a:off x="9958464" y="5850139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Hotel Owner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92BBED-D195-414A-B2BE-A263B6CB9B03}"/>
              </a:ext>
            </a:extLst>
          </p:cNvPr>
          <p:cNvSpPr txBox="1"/>
          <p:nvPr/>
        </p:nvSpPr>
        <p:spPr>
          <a:xfrm>
            <a:off x="9953371" y="5265364"/>
            <a:ext cx="168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Dr. Carla von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Bettwitz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7D0724-6DC7-49F4-A47B-50969DDEE67F}"/>
              </a:ext>
            </a:extLst>
          </p:cNvPr>
          <p:cNvSpPr txBox="1"/>
          <p:nvPr/>
        </p:nvSpPr>
        <p:spPr>
          <a:xfrm>
            <a:off x="6913478" y="6073526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Ice-Cream Shop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1EBF8E-4189-434F-8941-7348B629A911}"/>
              </a:ext>
            </a:extLst>
          </p:cNvPr>
          <p:cNvSpPr txBox="1"/>
          <p:nvPr/>
        </p:nvSpPr>
        <p:spPr>
          <a:xfrm>
            <a:off x="6884237" y="5734972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accent1"/>
                </a:solidFill>
                <a:latin typeface="+mj-lt"/>
              </a:rPr>
              <a:t>Familie</a:t>
            </a:r>
            <a:r>
              <a:rPr lang="en-US" sz="16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Gelatelli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4919D-B4E3-45D0-6998-E7733752D43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19F95-E855-379F-8F80-41EC59EB06E1}"/>
              </a:ext>
            </a:extLst>
          </p:cNvPr>
          <p:cNvSpPr/>
          <p:nvPr/>
        </p:nvSpPr>
        <p:spPr>
          <a:xfrm>
            <a:off x="4379299" y="3485671"/>
            <a:ext cx="2029932" cy="231432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DE14D-4A79-0321-B309-A94FF66CC306}"/>
              </a:ext>
            </a:extLst>
          </p:cNvPr>
          <p:cNvSpPr txBox="1"/>
          <p:nvPr/>
        </p:nvSpPr>
        <p:spPr>
          <a:xfrm>
            <a:off x="4550746" y="5424999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Barber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0F258-0343-DC7A-EAE7-3A8CD903B671}"/>
              </a:ext>
            </a:extLst>
          </p:cNvPr>
          <p:cNvSpPr txBox="1"/>
          <p:nvPr/>
        </p:nvSpPr>
        <p:spPr>
          <a:xfrm>
            <a:off x="4550746" y="5107450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Bruno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Bärber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12ABFB12-C2E9-C5F4-92B9-6C9FC661A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6" t="50700" r="33413" b="7371"/>
          <a:stretch/>
        </p:blipFill>
        <p:spPr>
          <a:xfrm>
            <a:off x="10392218" y="3618210"/>
            <a:ext cx="806873" cy="16054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6458D-1BAD-5A51-E86A-AF14252D55BE}"/>
              </a:ext>
            </a:extLst>
          </p:cNvPr>
          <p:cNvSpPr/>
          <p:nvPr/>
        </p:nvSpPr>
        <p:spPr>
          <a:xfrm>
            <a:off x="6660427" y="742803"/>
            <a:ext cx="2101593" cy="2379383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2819E-DD19-3F43-08E2-554141FD3266}"/>
              </a:ext>
            </a:extLst>
          </p:cNvPr>
          <p:cNvSpPr txBox="1"/>
          <p:nvPr/>
        </p:nvSpPr>
        <p:spPr>
          <a:xfrm>
            <a:off x="6769732" y="2759884"/>
            <a:ext cx="178149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Travel Agency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89CFC-59F2-C0AF-0487-30A7956659F4}"/>
              </a:ext>
            </a:extLst>
          </p:cNvPr>
          <p:cNvSpPr txBox="1"/>
          <p:nvPr/>
        </p:nvSpPr>
        <p:spPr>
          <a:xfrm>
            <a:off x="6769731" y="2438947"/>
            <a:ext cx="1842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Mia Reis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7" name="Picture Placeholder 6">
            <a:extLst>
              <a:ext uri="{FF2B5EF4-FFF2-40B4-BE49-F238E27FC236}">
                <a16:creationId xmlns:a16="http://schemas.microsoft.com/office/drawing/2014/main" id="{9E38671B-BBC9-11ED-FED5-035065B8B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454" t="1" r="84747" b="55723"/>
          <a:stretch/>
        </p:blipFill>
        <p:spPr>
          <a:xfrm>
            <a:off x="7360605" y="862805"/>
            <a:ext cx="689475" cy="1518789"/>
          </a:xfrm>
          <a:prstGeom prst="rect">
            <a:avLst/>
          </a:prstGeom>
        </p:spPr>
      </p:pic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695D685E-8F4C-1D61-20F2-032633F74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3" t="3810" r="49816" b="52542"/>
          <a:stretch/>
        </p:blipFill>
        <p:spPr>
          <a:xfrm>
            <a:off x="4933531" y="3499759"/>
            <a:ext cx="921467" cy="1607691"/>
          </a:xfrm>
          <a:prstGeom prst="rect">
            <a:avLst/>
          </a:prstGeom>
        </p:spPr>
      </p:pic>
      <p:pic>
        <p:nvPicPr>
          <p:cNvPr id="23" name="Picture Placeholder 6">
            <a:extLst>
              <a:ext uri="{FF2B5EF4-FFF2-40B4-BE49-F238E27FC236}">
                <a16:creationId xmlns:a16="http://schemas.microsoft.com/office/drawing/2014/main" id="{91488194-CFC4-6BEE-A692-E3827B31C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91" t="9338" r="5284" b="57358"/>
          <a:stretch/>
        </p:blipFill>
        <p:spPr>
          <a:xfrm>
            <a:off x="9786654" y="1108750"/>
            <a:ext cx="1283921" cy="1281600"/>
          </a:xfrm>
          <a:prstGeom prst="rect">
            <a:avLst/>
          </a:prstGeom>
        </p:spPr>
      </p:pic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65557738-7359-6D29-6331-0853039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60599" r="70250" b="3566"/>
          <a:stretch/>
        </p:blipFill>
        <p:spPr>
          <a:xfrm>
            <a:off x="7056047" y="4379801"/>
            <a:ext cx="1824544" cy="1406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69E356-BD17-035F-C0A7-E6A9A18ED7D1}"/>
              </a:ext>
            </a:extLst>
          </p:cNvPr>
          <p:cNvSpPr txBox="1"/>
          <p:nvPr/>
        </p:nvSpPr>
        <p:spPr>
          <a:xfrm>
            <a:off x="993117" y="3773650"/>
            <a:ext cx="3501635" cy="1170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How can we help digitalize the local jobs?</a:t>
            </a:r>
          </a:p>
          <a:p>
            <a:pPr>
              <a:lnSpc>
                <a:spcPct val="150000"/>
              </a:lnSpc>
            </a:pPr>
            <a:r>
              <a:rPr lang="en-US" sz="1200"/>
              <a:t>Where can software be utilized?</a:t>
            </a:r>
          </a:p>
          <a:p>
            <a:pPr>
              <a:lnSpc>
                <a:spcPct val="150000"/>
              </a:lnSpc>
            </a:pPr>
            <a:r>
              <a:rPr lang="en-US" sz="1200"/>
              <a:t>How can the locals work together?</a:t>
            </a:r>
          </a:p>
          <a:p>
            <a:pPr>
              <a:lnSpc>
                <a:spcPct val="150000"/>
              </a:lnSpc>
            </a:pPr>
            <a:r>
              <a:rPr lang="en-US" sz="1200"/>
              <a:t>And where can interfaces be used?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2BE46C-23F5-8E92-0C5A-5A47FB93BECD}"/>
              </a:ext>
            </a:extLst>
          </p:cNvPr>
          <p:cNvSpPr txBox="1"/>
          <p:nvPr/>
        </p:nvSpPr>
        <p:spPr>
          <a:xfrm>
            <a:off x="993116" y="2954913"/>
            <a:ext cx="276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err="1">
                <a:solidFill>
                  <a:schemeClr val="accent1"/>
                </a:solidFill>
                <a:latin typeface="+mj-lt"/>
              </a:rPr>
              <a:t>Fibre</a:t>
            </a:r>
            <a:r>
              <a:rPr lang="en-US" sz="2000" b="1">
                <a:solidFill>
                  <a:schemeClr val="accent1"/>
                </a:solidFill>
                <a:latin typeface="+mj-lt"/>
              </a:rPr>
              <a:t> Optic Cable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8D970B-9C78-CF30-B7FA-948A485B8ADA}"/>
              </a:ext>
            </a:extLst>
          </p:cNvPr>
          <p:cNvSpPr txBox="1"/>
          <p:nvPr/>
        </p:nvSpPr>
        <p:spPr>
          <a:xfrm>
            <a:off x="993117" y="3355023"/>
            <a:ext cx="2151515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b="1"/>
              <a:t>for the 2.000 citizens  </a:t>
            </a:r>
            <a:endParaRPr lang="en-US" sz="120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713DEC-84C6-7E09-4474-A8AA4C374580}"/>
              </a:ext>
            </a:extLst>
          </p:cNvPr>
          <p:cNvSpPr/>
          <p:nvPr/>
        </p:nvSpPr>
        <p:spPr>
          <a:xfrm>
            <a:off x="1068859" y="5867400"/>
            <a:ext cx="1623752" cy="4489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B6ED44-8F49-F514-D366-9A2CEDCA0B51}"/>
              </a:ext>
            </a:extLst>
          </p:cNvPr>
          <p:cNvSpPr txBox="1"/>
          <p:nvPr/>
        </p:nvSpPr>
        <p:spPr>
          <a:xfrm>
            <a:off x="1150474" y="5953375"/>
            <a:ext cx="1460523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+mj-lt"/>
              </a:rPr>
              <a:t>Let’s start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2234C3-1A5B-FDB4-D9E6-578D23440F51}"/>
              </a:ext>
            </a:extLst>
          </p:cNvPr>
          <p:cNvSpPr txBox="1"/>
          <p:nvPr/>
        </p:nvSpPr>
        <p:spPr>
          <a:xfrm>
            <a:off x="7071109" y="3516578"/>
            <a:ext cx="185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  <a:latin typeface="+mj-lt"/>
              </a:rPr>
              <a:t>Digitalization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Text Placeholder 34">
            <a:extLst>
              <a:ext uri="{FF2B5EF4-FFF2-40B4-BE49-F238E27FC236}">
                <a16:creationId xmlns:a16="http://schemas.microsoft.com/office/drawing/2014/main" id="{CABC4FB6-D373-9DEB-790B-D7BC8352EF68}"/>
              </a:ext>
            </a:extLst>
          </p:cNvPr>
          <p:cNvSpPr txBox="1">
            <a:spLocks/>
          </p:cNvSpPr>
          <p:nvPr/>
        </p:nvSpPr>
        <p:spPr>
          <a:xfrm>
            <a:off x="1068859" y="706773"/>
            <a:ext cx="4404454" cy="1486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Welcome to “</a:t>
            </a:r>
            <a:r>
              <a:rPr lang="en-US" err="1"/>
              <a:t>Völkerswalden</a:t>
            </a:r>
            <a:r>
              <a:rPr lang="en-US"/>
              <a:t> an der </a:t>
            </a:r>
            <a:r>
              <a:rPr lang="en-US" err="1"/>
              <a:t>Südlichen</a:t>
            </a:r>
            <a:r>
              <a:rPr lang="en-US"/>
              <a:t> </a:t>
            </a:r>
            <a:r>
              <a:rPr lang="en-US" err="1"/>
              <a:t>Weinstraße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393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1" grpId="0" animBg="1"/>
      <p:bldP spid="42" grpId="0" animBg="1"/>
      <p:bldP spid="41" grpId="0" animBg="1"/>
      <p:bldP spid="18" grpId="0" animBg="1"/>
      <p:bldP spid="12" grpId="0" animBg="1"/>
      <p:bldP spid="13" grpId="0" animBg="1"/>
      <p:bldP spid="14" grpId="0" animBg="1"/>
      <p:bldP spid="32" grpId="0"/>
      <p:bldP spid="34" grpId="0"/>
      <p:bldP spid="36" grpId="0"/>
      <p:bldP spid="37" grpId="0"/>
      <p:bldP spid="39" grpId="0"/>
      <p:bldP spid="40" grpId="0"/>
      <p:bldP spid="6" grpId="0" animBg="1"/>
      <p:bldP spid="8" grpId="0"/>
      <p:bldP spid="9" grpId="0"/>
      <p:bldP spid="5" grpId="0" animBg="1"/>
      <p:bldP spid="7" grpId="0"/>
      <p:bldP spid="10" grpId="0"/>
      <p:bldP spid="28" grpId="0"/>
      <p:bldP spid="29" grpId="0"/>
      <p:bldP spid="30" grpId="0"/>
      <p:bldP spid="31" grpId="0" animBg="1"/>
      <p:bldP spid="33" grpId="0"/>
      <p:bldP spid="38" grpId="0"/>
      <p:bldP spid="4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DC56E-6EA4-9369-F2E8-A1EB7DB1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6" y="238032"/>
            <a:ext cx="9807790" cy="6332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19073E-865B-B7E2-99FF-EEF522B6F20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84E03-84AE-EF33-D0AF-DE299AF7CEB3}"/>
              </a:ext>
            </a:extLst>
          </p:cNvPr>
          <p:cNvSpPr/>
          <p:nvPr/>
        </p:nvSpPr>
        <p:spPr>
          <a:xfrm>
            <a:off x="323850" y="333375"/>
            <a:ext cx="1247775" cy="6477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7E873-555D-F6FB-DBD8-74898DB9713D}"/>
              </a:ext>
            </a:extLst>
          </p:cNvPr>
          <p:cNvSpPr/>
          <p:nvPr/>
        </p:nvSpPr>
        <p:spPr>
          <a:xfrm>
            <a:off x="2901102" y="319086"/>
            <a:ext cx="828675" cy="31432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3293A9-7735-AA9E-5059-5D0C6230E59E}"/>
              </a:ext>
            </a:extLst>
          </p:cNvPr>
          <p:cNvSpPr/>
          <p:nvPr/>
        </p:nvSpPr>
        <p:spPr>
          <a:xfrm>
            <a:off x="1348499" y="1299954"/>
            <a:ext cx="4399796" cy="37002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BB78AD-E31B-F79C-81D7-152CC13F0293}"/>
              </a:ext>
            </a:extLst>
          </p:cNvPr>
          <p:cNvSpPr/>
          <p:nvPr/>
        </p:nvSpPr>
        <p:spPr>
          <a:xfrm>
            <a:off x="1250736" y="2042997"/>
            <a:ext cx="3019425" cy="854352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B7DD0-ED2E-17A8-FBED-0AAE23E84806}"/>
              </a:ext>
            </a:extLst>
          </p:cNvPr>
          <p:cNvSpPr/>
          <p:nvPr/>
        </p:nvSpPr>
        <p:spPr>
          <a:xfrm>
            <a:off x="6638925" y="287199"/>
            <a:ext cx="828675" cy="37002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636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9073E-865B-B7E2-99FF-EEF522B6F20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84E03-84AE-EF33-D0AF-DE299AF7CEB3}"/>
              </a:ext>
            </a:extLst>
          </p:cNvPr>
          <p:cNvSpPr/>
          <p:nvPr/>
        </p:nvSpPr>
        <p:spPr>
          <a:xfrm>
            <a:off x="352425" y="333375"/>
            <a:ext cx="1247775" cy="6477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10B5B-E8CD-2032-AFDD-B2A6CCA7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94" y="152400"/>
            <a:ext cx="9977973" cy="63722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BDEA66-2062-66DE-32D4-BD059AC13364}"/>
              </a:ext>
            </a:extLst>
          </p:cNvPr>
          <p:cNvSpPr/>
          <p:nvPr/>
        </p:nvSpPr>
        <p:spPr>
          <a:xfrm>
            <a:off x="3695700" y="2735123"/>
            <a:ext cx="1428750" cy="893901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6089E2-A74B-411C-FB2E-606D7E2B1C5F}"/>
              </a:ext>
            </a:extLst>
          </p:cNvPr>
          <p:cNvSpPr/>
          <p:nvPr/>
        </p:nvSpPr>
        <p:spPr>
          <a:xfrm>
            <a:off x="7324725" y="152400"/>
            <a:ext cx="1924050" cy="504825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34FDEC-52CF-1AB7-C886-AA844228CC17}"/>
              </a:ext>
            </a:extLst>
          </p:cNvPr>
          <p:cNvSpPr/>
          <p:nvPr/>
        </p:nvSpPr>
        <p:spPr>
          <a:xfrm>
            <a:off x="7796212" y="1144449"/>
            <a:ext cx="2905125" cy="27477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431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9073E-865B-B7E2-99FF-EEF522B6F20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84E03-84AE-EF33-D0AF-DE299AF7CEB3}"/>
              </a:ext>
            </a:extLst>
          </p:cNvPr>
          <p:cNvSpPr/>
          <p:nvPr/>
        </p:nvSpPr>
        <p:spPr>
          <a:xfrm>
            <a:off x="352425" y="333375"/>
            <a:ext cx="1247775" cy="6477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13E60-8DF4-65A9-9132-3110F897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" y="485746"/>
            <a:ext cx="11574045" cy="59190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A09F94-F77A-3D40-D602-196570C2163E}"/>
              </a:ext>
            </a:extLst>
          </p:cNvPr>
          <p:cNvSpPr/>
          <p:nvPr/>
        </p:nvSpPr>
        <p:spPr>
          <a:xfrm>
            <a:off x="399642" y="3239949"/>
            <a:ext cx="6534558" cy="130347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126EC4-7D28-0C8B-ACD3-4771BCCE24AF}"/>
              </a:ext>
            </a:extLst>
          </p:cNvPr>
          <p:cNvSpPr/>
          <p:nvPr/>
        </p:nvSpPr>
        <p:spPr>
          <a:xfrm>
            <a:off x="7877175" y="500758"/>
            <a:ext cx="1962150" cy="508892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335B9-C962-848D-9A05-FCD429ECB5D0}"/>
              </a:ext>
            </a:extLst>
          </p:cNvPr>
          <p:cNvSpPr/>
          <p:nvPr/>
        </p:nvSpPr>
        <p:spPr>
          <a:xfrm>
            <a:off x="8220075" y="1649274"/>
            <a:ext cx="3067050" cy="27477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887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9073E-865B-B7E2-99FF-EEF522B6F20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84E03-84AE-EF33-D0AF-DE299AF7CEB3}"/>
              </a:ext>
            </a:extLst>
          </p:cNvPr>
          <p:cNvSpPr/>
          <p:nvPr/>
        </p:nvSpPr>
        <p:spPr>
          <a:xfrm>
            <a:off x="352425" y="333375"/>
            <a:ext cx="1247775" cy="6477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981A3-B27A-0307-3473-AC8381A8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1" y="404967"/>
            <a:ext cx="11033756" cy="6119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C1FC8-829A-7511-0170-34FD5AB0189B}"/>
              </a:ext>
            </a:extLst>
          </p:cNvPr>
          <p:cNvSpPr/>
          <p:nvPr/>
        </p:nvSpPr>
        <p:spPr>
          <a:xfrm>
            <a:off x="3076574" y="485746"/>
            <a:ext cx="1247776" cy="370026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08219B-6B4C-0D7B-755C-18DD65F86EAD}"/>
              </a:ext>
            </a:extLst>
          </p:cNvPr>
          <p:cNvSpPr/>
          <p:nvPr/>
        </p:nvSpPr>
        <p:spPr>
          <a:xfrm>
            <a:off x="7867652" y="404967"/>
            <a:ext cx="1685923" cy="576108"/>
          </a:xfrm>
          <a:prstGeom prst="rect">
            <a:avLst/>
          </a:prstGeom>
          <a:noFill/>
          <a:ln>
            <a:solidFill>
              <a:srgbClr val="FE6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5219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Rocks by the seashore">
            <a:extLst>
              <a:ext uri="{FF2B5EF4-FFF2-40B4-BE49-F238E27FC236}">
                <a16:creationId xmlns:a16="http://schemas.microsoft.com/office/drawing/2014/main" id="{0C7A309E-40EA-A62B-30FE-F07B9D46A1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9" b="28909"/>
          <a:stretch>
            <a:fillRect/>
          </a:stretch>
        </p:blipFill>
        <p:spPr/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313249-B28D-4B24-AEAD-9D356B5C33FD}"/>
              </a:ext>
            </a:extLst>
          </p:cNvPr>
          <p:cNvSpPr/>
          <p:nvPr/>
        </p:nvSpPr>
        <p:spPr>
          <a:xfrm>
            <a:off x="3281913" y="3971926"/>
            <a:ext cx="789519" cy="790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CDED888-96DE-4799-9023-1421C1D4F8F8}"/>
              </a:ext>
            </a:extLst>
          </p:cNvPr>
          <p:cNvSpPr/>
          <p:nvPr/>
        </p:nvSpPr>
        <p:spPr>
          <a:xfrm>
            <a:off x="9098324" y="3201905"/>
            <a:ext cx="1134701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Placeholder 29" descr="Looking over the shoulder of a person holding three passports and aeroplane tickets at an airport">
            <a:extLst>
              <a:ext uri="{FF2B5EF4-FFF2-40B4-BE49-F238E27FC236}">
                <a16:creationId xmlns:a16="http://schemas.microsoft.com/office/drawing/2014/main" id="{03B5FC7B-AB62-F01D-5DA4-BFD7D1DB6D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 r="1493"/>
          <a:stretch>
            <a:fillRect/>
          </a:stretch>
        </p:blipFill>
        <p:spPr/>
      </p:pic>
      <p:pic>
        <p:nvPicPr>
          <p:cNvPr id="34" name="Picture Placeholder 33" descr="A person standing in front of a waterfall">
            <a:extLst>
              <a:ext uri="{FF2B5EF4-FFF2-40B4-BE49-F238E27FC236}">
                <a16:creationId xmlns:a16="http://schemas.microsoft.com/office/drawing/2014/main" id="{5D6F2391-BFE1-D21A-C431-BE498E005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4" r="31944"/>
          <a:stretch>
            <a:fillRect/>
          </a:stretch>
        </p:blipFill>
        <p:spPr/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92AB73-C2FA-42B8-A3FF-3457EA57D444}"/>
              </a:ext>
            </a:extLst>
          </p:cNvPr>
          <p:cNvSpPr txBox="1"/>
          <p:nvPr/>
        </p:nvSpPr>
        <p:spPr>
          <a:xfrm>
            <a:off x="6943725" y="4832211"/>
            <a:ext cx="3372604" cy="339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A Journey to the future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97EEFE-D765-476C-B7BA-B376C50258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3725" y="3164498"/>
            <a:ext cx="4718202" cy="1788502"/>
          </a:xfrm>
        </p:spPr>
        <p:txBody>
          <a:bodyPr/>
          <a:lstStyle/>
          <a:p>
            <a:r>
              <a:rPr lang="en-US" err="1"/>
              <a:t>Reisebüro</a:t>
            </a:r>
            <a:r>
              <a:rPr lang="en-US"/>
              <a:t> </a:t>
            </a:r>
          </a:p>
          <a:p>
            <a:r>
              <a:rPr lang="en-US"/>
              <a:t>Reis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F622A-6721-4C58-A3CE-4FCA71E8070A}"/>
              </a:ext>
            </a:extLst>
          </p:cNvPr>
          <p:cNvSpPr/>
          <p:nvPr/>
        </p:nvSpPr>
        <p:spPr>
          <a:xfrm>
            <a:off x="1323975" y="1666875"/>
            <a:ext cx="4295775" cy="14954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6AF9ED-129C-8B9F-FE9B-97F43B9616FA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26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8" grpId="0" animBg="1"/>
      <p:bldP spid="39" grpId="0"/>
      <p:bldP spid="27" grpId="0" uiExpand="1" build="p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CCA842-DC7D-85CC-C236-58C6CEB480F5}"/>
              </a:ext>
            </a:extLst>
          </p:cNvPr>
          <p:cNvSpPr/>
          <p:nvPr/>
        </p:nvSpPr>
        <p:spPr>
          <a:xfrm>
            <a:off x="5479122" y="5729003"/>
            <a:ext cx="420827" cy="4208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EC53CB-213F-48BA-9833-B4CBCA5430B3}"/>
              </a:ext>
            </a:extLst>
          </p:cNvPr>
          <p:cNvSpPr/>
          <p:nvPr/>
        </p:nvSpPr>
        <p:spPr>
          <a:xfrm>
            <a:off x="5895468" y="1923036"/>
            <a:ext cx="1442674" cy="14426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1038A8-E3D4-427F-BA4A-D4296EAE2039}"/>
              </a:ext>
            </a:extLst>
          </p:cNvPr>
          <p:cNvSpPr/>
          <p:nvPr/>
        </p:nvSpPr>
        <p:spPr>
          <a:xfrm>
            <a:off x="9180406" y="885825"/>
            <a:ext cx="809625" cy="809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A3CB37-9E4A-4578-8D0E-4E8D6285D988}"/>
              </a:ext>
            </a:extLst>
          </p:cNvPr>
          <p:cNvSpPr/>
          <p:nvPr/>
        </p:nvSpPr>
        <p:spPr>
          <a:xfrm>
            <a:off x="1609725" y="1897668"/>
            <a:ext cx="904875" cy="350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85359-A754-47C5-9373-71AA180CB73C}"/>
              </a:ext>
            </a:extLst>
          </p:cNvPr>
          <p:cNvSpPr/>
          <p:nvPr/>
        </p:nvSpPr>
        <p:spPr>
          <a:xfrm>
            <a:off x="6096000" y="161925"/>
            <a:ext cx="2455756" cy="2971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88E51-56B2-4729-B285-60687069C69C}"/>
              </a:ext>
            </a:extLst>
          </p:cNvPr>
          <p:cNvSpPr/>
          <p:nvPr/>
        </p:nvSpPr>
        <p:spPr>
          <a:xfrm>
            <a:off x="9429750" y="1104900"/>
            <a:ext cx="2455756" cy="2971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730FD-685D-4B59-B9B8-2194D70FBC9F}"/>
              </a:ext>
            </a:extLst>
          </p:cNvPr>
          <p:cNvSpPr/>
          <p:nvPr/>
        </p:nvSpPr>
        <p:spPr>
          <a:xfrm>
            <a:off x="6604012" y="3667126"/>
            <a:ext cx="2455756" cy="2971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61CB350-CDE6-4C58-8839-4C98E7ACC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Meet the</a:t>
            </a:r>
          </a:p>
          <a:p>
            <a:r>
              <a:rPr lang="en-US"/>
              <a:t>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779C5A-4B94-49A9-8344-B77D6AD89620}"/>
              </a:ext>
            </a:extLst>
          </p:cNvPr>
          <p:cNvSpPr txBox="1"/>
          <p:nvPr/>
        </p:nvSpPr>
        <p:spPr>
          <a:xfrm>
            <a:off x="6340581" y="2644373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Backend Developer, SAP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E15F41-C50A-4EEE-BAE1-1F62FAC13EDA}"/>
              </a:ext>
            </a:extLst>
          </p:cNvPr>
          <p:cNvSpPr txBox="1"/>
          <p:nvPr/>
        </p:nvSpPr>
        <p:spPr>
          <a:xfrm>
            <a:off x="6340580" y="2361440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chemeClr val="accent1"/>
                </a:solidFill>
                <a:latin typeface="+mj-lt"/>
              </a:rPr>
              <a:t>Cedrik</a:t>
            </a:r>
            <a:r>
              <a:rPr lang="en-US" sz="1600" b="1">
                <a:solidFill>
                  <a:schemeClr val="accent1"/>
                </a:solidFill>
                <a:latin typeface="+mj-lt"/>
              </a:rPr>
              <a:t>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Baedorf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DF72A3-43DF-485B-9457-3B09E09F8316}"/>
              </a:ext>
            </a:extLst>
          </p:cNvPr>
          <p:cNvSpPr txBox="1"/>
          <p:nvPr/>
        </p:nvSpPr>
        <p:spPr>
          <a:xfrm>
            <a:off x="9674331" y="3587348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Backend Developer, SAP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92BBED-D195-414A-B2BE-A263B6CB9B03}"/>
              </a:ext>
            </a:extLst>
          </p:cNvPr>
          <p:cNvSpPr txBox="1"/>
          <p:nvPr/>
        </p:nvSpPr>
        <p:spPr>
          <a:xfrm>
            <a:off x="9674330" y="3304415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Florian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Veitz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7D0724-6DC7-49F4-A47B-50969DDEE67F}"/>
              </a:ext>
            </a:extLst>
          </p:cNvPr>
          <p:cNvSpPr txBox="1"/>
          <p:nvPr/>
        </p:nvSpPr>
        <p:spPr>
          <a:xfrm>
            <a:off x="6848593" y="6149574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Frontend Developer, BASF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1EBF8E-4189-434F-8941-7348B629A911}"/>
              </a:ext>
            </a:extLst>
          </p:cNvPr>
          <p:cNvSpPr txBox="1"/>
          <p:nvPr/>
        </p:nvSpPr>
        <p:spPr>
          <a:xfrm>
            <a:off x="6848592" y="5866641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Jonas Becker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BC71DA-DFC2-459A-A043-A7252EA10DDC}"/>
              </a:ext>
            </a:extLst>
          </p:cNvPr>
          <p:cNvSpPr/>
          <p:nvPr/>
        </p:nvSpPr>
        <p:spPr>
          <a:xfrm>
            <a:off x="9308995" y="5838706"/>
            <a:ext cx="420827" cy="4208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F16F6B-378B-4AAB-AD34-709B86651982}"/>
              </a:ext>
            </a:extLst>
          </p:cNvPr>
          <p:cNvSpPr txBox="1"/>
          <p:nvPr/>
        </p:nvSpPr>
        <p:spPr>
          <a:xfrm>
            <a:off x="974928" y="2377348"/>
            <a:ext cx="3372604" cy="339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Contributors to the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54919D-B4E3-45D0-6998-E7733752D430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19F95-E855-379F-8F80-41EC59EB06E1}"/>
              </a:ext>
            </a:extLst>
          </p:cNvPr>
          <p:cNvSpPr/>
          <p:nvPr/>
        </p:nvSpPr>
        <p:spPr>
          <a:xfrm>
            <a:off x="3284526" y="3007341"/>
            <a:ext cx="2455756" cy="29718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DE14D-4A79-0321-B309-A94FF66CC306}"/>
              </a:ext>
            </a:extLst>
          </p:cNvPr>
          <p:cNvSpPr txBox="1"/>
          <p:nvPr/>
        </p:nvSpPr>
        <p:spPr>
          <a:xfrm>
            <a:off x="3529107" y="5489789"/>
            <a:ext cx="210968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Frontend Developer, BASF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0F258-0343-DC7A-EAE7-3A8CD903B671}"/>
              </a:ext>
            </a:extLst>
          </p:cNvPr>
          <p:cNvSpPr txBox="1"/>
          <p:nvPr/>
        </p:nvSpPr>
        <p:spPr>
          <a:xfrm>
            <a:off x="3529106" y="5206856"/>
            <a:ext cx="210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+mj-lt"/>
              </a:rPr>
              <a:t>Anna </a:t>
            </a:r>
            <a:r>
              <a:rPr lang="en-US" sz="1600" b="1" err="1">
                <a:solidFill>
                  <a:schemeClr val="accent1"/>
                </a:solidFill>
                <a:latin typeface="+mj-lt"/>
              </a:rPr>
              <a:t>Gossner</a:t>
            </a:r>
            <a:endParaRPr lang="en-ID" sz="1600" b="1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28" name="Picture 4" descr="Cedrik Baedorf">
            <a:extLst>
              <a:ext uri="{FF2B5EF4-FFF2-40B4-BE49-F238E27FC236}">
                <a16:creationId xmlns:a16="http://schemas.microsoft.com/office/drawing/2014/main" id="{446B2B02-36DA-C463-A7A5-FD46814D10B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" b="57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orian Veitz">
            <a:extLst>
              <a:ext uri="{FF2B5EF4-FFF2-40B4-BE49-F238E27FC236}">
                <a16:creationId xmlns:a16="http://schemas.microsoft.com/office/drawing/2014/main" id="{1ED0B06A-4154-2379-28E2-1AD54756365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" b="57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na Maria Gossner">
            <a:extLst>
              <a:ext uri="{FF2B5EF4-FFF2-40B4-BE49-F238E27FC236}">
                <a16:creationId xmlns:a16="http://schemas.microsoft.com/office/drawing/2014/main" id="{F315A144-88F9-6659-6419-253F77BC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06" y="3190875"/>
            <a:ext cx="2001600" cy="20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2" descr="Ein Bild, das Person, Wand, Im Haus, Mann enthält.&#10;&#10;Beschreibung automatisch generiert.">
            <a:extLst>
              <a:ext uri="{FF2B5EF4-FFF2-40B4-BE49-F238E27FC236}">
                <a16:creationId xmlns:a16="http://schemas.microsoft.com/office/drawing/2014/main" id="{C2ED4717-ED34-7D88-D6FA-DA2ADB42E7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6785" b="16785"/>
          <a:stretch/>
        </p:blipFill>
        <p:spPr>
          <a:xfrm>
            <a:off x="6757592" y="3863686"/>
            <a:ext cx="2154344" cy="1905000"/>
          </a:xfrm>
        </p:spPr>
      </p:pic>
    </p:spTree>
    <p:extLst>
      <p:ext uri="{BB962C8B-B14F-4D97-AF65-F5344CB8AC3E}">
        <p14:creationId xmlns:p14="http://schemas.microsoft.com/office/powerpoint/2010/main" val="1568708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2" grpId="0" animBg="1"/>
      <p:bldP spid="41" grpId="0" animBg="1"/>
      <p:bldP spid="18" grpId="0" animBg="1"/>
      <p:bldP spid="12" grpId="0" animBg="1"/>
      <p:bldP spid="13" grpId="0" animBg="1"/>
      <p:bldP spid="14" grpId="0" animBg="1"/>
      <p:bldP spid="16" grpId="0" build="p"/>
      <p:bldP spid="32" grpId="0"/>
      <p:bldP spid="34" grpId="0"/>
      <p:bldP spid="36" grpId="0"/>
      <p:bldP spid="37" grpId="0"/>
      <p:bldP spid="39" grpId="0"/>
      <p:bldP spid="40" grpId="0"/>
      <p:bldP spid="54" grpId="0" animBg="1"/>
      <p:bldP spid="56" grpId="0"/>
      <p:bldP spid="6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9CBEEB-2D70-437C-8A3C-12C511E73543}"/>
              </a:ext>
            </a:extLst>
          </p:cNvPr>
          <p:cNvSpPr/>
          <p:nvPr/>
        </p:nvSpPr>
        <p:spPr>
          <a:xfrm>
            <a:off x="0" y="3924300"/>
            <a:ext cx="14605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A2359F-5A2D-4963-AE2E-F2CB718EDC66}"/>
              </a:ext>
            </a:extLst>
          </p:cNvPr>
          <p:cNvSpPr/>
          <p:nvPr/>
        </p:nvSpPr>
        <p:spPr>
          <a:xfrm>
            <a:off x="1014509" y="4480532"/>
            <a:ext cx="1819082" cy="181908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EFFC5-99CE-4855-983F-7B47064F25EF}"/>
              </a:ext>
            </a:extLst>
          </p:cNvPr>
          <p:cNvSpPr/>
          <p:nvPr/>
        </p:nvSpPr>
        <p:spPr>
          <a:xfrm>
            <a:off x="7777398" y="1559953"/>
            <a:ext cx="1513153" cy="47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2E4B8-5F11-497F-8245-E27D202BFD25}"/>
              </a:ext>
            </a:extLst>
          </p:cNvPr>
          <p:cNvSpPr txBox="1"/>
          <p:nvPr/>
        </p:nvSpPr>
        <p:spPr>
          <a:xfrm>
            <a:off x="3180898" y="5262021"/>
            <a:ext cx="3766002" cy="339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Join us on our journey to the future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928A38-FAE3-4EE2-AC9E-D6E41B8F2084}"/>
              </a:ext>
            </a:extLst>
          </p:cNvPr>
          <p:cNvSpPr txBox="1"/>
          <p:nvPr/>
        </p:nvSpPr>
        <p:spPr>
          <a:xfrm>
            <a:off x="3180898" y="4857335"/>
            <a:ext cx="320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+mj-lt"/>
              </a:rPr>
              <a:t>Storyline</a:t>
            </a:r>
            <a:endParaRPr lang="en-ID" sz="28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596569-46E2-4710-A97C-669B2BC24D55}"/>
              </a:ext>
            </a:extLst>
          </p:cNvPr>
          <p:cNvSpPr/>
          <p:nvPr/>
        </p:nvSpPr>
        <p:spPr>
          <a:xfrm>
            <a:off x="3439417" y="1658222"/>
            <a:ext cx="378124" cy="31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Placeholder 33" descr="A person reaching for a paper on a table full of paper and sticky notes">
            <a:extLst>
              <a:ext uri="{FF2B5EF4-FFF2-40B4-BE49-F238E27FC236}">
                <a16:creationId xmlns:a16="http://schemas.microsoft.com/office/drawing/2014/main" id="{68DA2260-72F9-2A4A-D865-EFA446B89D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16632"/>
          <a:stretch>
            <a:fillRect/>
          </a:stretch>
        </p:blipFill>
        <p:spPr/>
      </p:pic>
      <p:pic>
        <p:nvPicPr>
          <p:cNvPr id="27" name="Picture Placeholder 26" descr="Stepping stones along creek">
            <a:extLst>
              <a:ext uri="{FF2B5EF4-FFF2-40B4-BE49-F238E27FC236}">
                <a16:creationId xmlns:a16="http://schemas.microsoft.com/office/drawing/2014/main" id="{3898F5F8-BB7A-29D4-7303-34355270B3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3" b="25883"/>
          <a:stretch>
            <a:fillRect/>
          </a:stretch>
        </p:blipFill>
        <p:spPr/>
      </p:pic>
      <p:pic>
        <p:nvPicPr>
          <p:cNvPr id="39" name="Graphic 38" descr="Fork In Road with solid fill">
            <a:extLst>
              <a:ext uri="{FF2B5EF4-FFF2-40B4-BE49-F238E27FC236}">
                <a16:creationId xmlns:a16="http://schemas.microsoft.com/office/drawing/2014/main" id="{0A3067B4-16E8-CCE4-158A-772C9E784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4075" y="4668837"/>
            <a:ext cx="1254125" cy="1254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B874E2-BAA1-DFD6-CE1F-B059366E4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47300" y="5168900"/>
            <a:ext cx="1435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70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20" grpId="0" animBg="1"/>
      <p:bldP spid="38" grpId="0"/>
      <p:bldP spid="40" grpId="0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E822A99-B686-4B73-854A-5EAAEA03FE2E}"/>
              </a:ext>
            </a:extLst>
          </p:cNvPr>
          <p:cNvSpPr/>
          <p:nvPr/>
        </p:nvSpPr>
        <p:spPr>
          <a:xfrm>
            <a:off x="9248775" y="3500999"/>
            <a:ext cx="2310284" cy="3357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Shadow of a palm leaves">
            <a:extLst>
              <a:ext uri="{FF2B5EF4-FFF2-40B4-BE49-F238E27FC236}">
                <a16:creationId xmlns:a16="http://schemas.microsoft.com/office/drawing/2014/main" id="{DCB7EBDC-ECC5-48BB-B07C-7FCC450EDD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r="20780"/>
          <a:stretch>
            <a:fillRect/>
          </a:stretch>
        </p:blipFill>
        <p:spPr/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A1EDECD-D843-42CF-B817-5570E0543A04}"/>
              </a:ext>
            </a:extLst>
          </p:cNvPr>
          <p:cNvSpPr/>
          <p:nvPr/>
        </p:nvSpPr>
        <p:spPr>
          <a:xfrm>
            <a:off x="9422842" y="3695701"/>
            <a:ext cx="1962150" cy="2238375"/>
          </a:xfrm>
          <a:prstGeom prst="rect">
            <a:avLst/>
          </a:prstGeom>
          <a:solidFill>
            <a:schemeClr val="tx2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25F3E5-F780-46B7-8571-FBE86FBFB7A3}"/>
              </a:ext>
            </a:extLst>
          </p:cNvPr>
          <p:cNvSpPr/>
          <p:nvPr/>
        </p:nvSpPr>
        <p:spPr>
          <a:xfrm>
            <a:off x="9311483" y="1381094"/>
            <a:ext cx="698070" cy="26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8E21B7D-84C7-46A4-89C8-6E90B201CA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Digital Solution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BAAB8-9946-4E9C-832F-E096453F3B28}"/>
              </a:ext>
            </a:extLst>
          </p:cNvPr>
          <p:cNvSpPr txBox="1"/>
          <p:nvPr/>
        </p:nvSpPr>
        <p:spPr>
          <a:xfrm>
            <a:off x="7248076" y="1855630"/>
            <a:ext cx="4320507" cy="6168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What problems get solved through the software for Mia Reis and her employees?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1A432-0D7E-409D-B290-3F862AB0409F}"/>
              </a:ext>
            </a:extLst>
          </p:cNvPr>
          <p:cNvSpPr txBox="1"/>
          <p:nvPr/>
        </p:nvSpPr>
        <p:spPr>
          <a:xfrm>
            <a:off x="7238552" y="3830735"/>
            <a:ext cx="172447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>
                <a:solidFill>
                  <a:schemeClr val="tx2">
                    <a:lumMod val="20000"/>
                    <a:lumOff val="80000"/>
                  </a:schemeClr>
                </a:solidFill>
              </a:rPr>
              <a:t>Before: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02130A-8894-4A39-85ED-F99634BB5792}"/>
              </a:ext>
            </a:extLst>
          </p:cNvPr>
          <p:cNvSpPr txBox="1"/>
          <p:nvPr/>
        </p:nvSpPr>
        <p:spPr>
          <a:xfrm>
            <a:off x="7238552" y="4076956"/>
            <a:ext cx="172447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+mj-lt"/>
              </a:rPr>
              <a:t>Paper-work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5CB8DC-F5FA-41CD-AD1D-AE6400A5D463}"/>
              </a:ext>
            </a:extLst>
          </p:cNvPr>
          <p:cNvSpPr txBox="1"/>
          <p:nvPr/>
        </p:nvSpPr>
        <p:spPr>
          <a:xfrm>
            <a:off x="7238552" y="5000001"/>
            <a:ext cx="1724474" cy="3191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/>
              <a:t>A lot of it.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5B9AC7-4E77-43F5-BA19-19A76A8F9C46}"/>
              </a:ext>
            </a:extLst>
          </p:cNvPr>
          <p:cNvSpPr/>
          <p:nvPr/>
        </p:nvSpPr>
        <p:spPr>
          <a:xfrm>
            <a:off x="7339013" y="5662612"/>
            <a:ext cx="314325" cy="666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4D0F6E-8D9F-4176-BA67-7B8F9996977D}"/>
              </a:ext>
            </a:extLst>
          </p:cNvPr>
          <p:cNvSpPr txBox="1"/>
          <p:nvPr/>
        </p:nvSpPr>
        <p:spPr>
          <a:xfrm>
            <a:off x="9660518" y="3830735"/>
            <a:ext cx="1724474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00">
                <a:solidFill>
                  <a:schemeClr val="bg2"/>
                </a:solidFill>
              </a:rPr>
              <a:t>Now: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038944-794A-4364-83BE-CA157E3BE952}"/>
              </a:ext>
            </a:extLst>
          </p:cNvPr>
          <p:cNvSpPr txBox="1"/>
          <p:nvPr/>
        </p:nvSpPr>
        <p:spPr>
          <a:xfrm>
            <a:off x="9660518" y="4076956"/>
            <a:ext cx="172447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+mj-lt"/>
              </a:rPr>
              <a:t>One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7854ED-1006-410C-BE27-8ACC338CDE15}"/>
              </a:ext>
            </a:extLst>
          </p:cNvPr>
          <p:cNvSpPr txBox="1"/>
          <p:nvPr/>
        </p:nvSpPr>
        <p:spPr>
          <a:xfrm>
            <a:off x="9660518" y="5000001"/>
            <a:ext cx="1724474" cy="573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2"/>
                </a:solidFill>
              </a:rPr>
              <a:t>Everything in one place.</a:t>
            </a: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bg2"/>
                </a:solidFill>
              </a:rPr>
              <a:t>Digitalized.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E4DCD5-C8D4-405B-BBD8-5CEB28C3CC0A}"/>
              </a:ext>
            </a:extLst>
          </p:cNvPr>
          <p:cNvSpPr/>
          <p:nvPr/>
        </p:nvSpPr>
        <p:spPr>
          <a:xfrm>
            <a:off x="9760979" y="5662612"/>
            <a:ext cx="314325" cy="66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EDCD4-6D7A-1082-D897-C3CF99C62D8A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14" descr="Woman signing contract">
            <a:extLst>
              <a:ext uri="{FF2B5EF4-FFF2-40B4-BE49-F238E27FC236}">
                <a16:creationId xmlns:a16="http://schemas.microsoft.com/office/drawing/2014/main" id="{7E4F274C-A6B6-E737-9BC7-5F46DCE846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5" r="16905"/>
          <a:stretch>
            <a:fillRect/>
          </a:stretch>
        </p:blipFill>
        <p:spPr>
          <a:xfrm>
            <a:off x="632941" y="1209421"/>
            <a:ext cx="4796310" cy="482917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D4A051-E8DC-498A-8C72-B6BAA2879B5C}"/>
              </a:ext>
            </a:extLst>
          </p:cNvPr>
          <p:cNvSpPr txBox="1"/>
          <p:nvPr/>
        </p:nvSpPr>
        <p:spPr>
          <a:xfrm>
            <a:off x="4247566" y="-111809"/>
            <a:ext cx="2547335" cy="2430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>
                <a:solidFill>
                  <a:schemeClr val="accent1"/>
                </a:solidFill>
                <a:latin typeface="+mj-lt"/>
              </a:rPr>
              <a:t>T  R  A  V  E  L</a:t>
            </a:r>
          </a:p>
        </p:txBody>
      </p:sp>
    </p:spTree>
    <p:extLst>
      <p:ext uri="{BB962C8B-B14F-4D97-AF65-F5344CB8AC3E}">
        <p14:creationId xmlns:p14="http://schemas.microsoft.com/office/powerpoint/2010/main" val="1665043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animBg="1"/>
      <p:bldP spid="43" grpId="0" animBg="1"/>
      <p:bldP spid="42" grpId="0" build="p"/>
      <p:bldP spid="23" grpId="0"/>
      <p:bldP spid="31" grpId="0"/>
      <p:bldP spid="32" grpId="0"/>
      <p:bldP spid="35" grpId="0"/>
      <p:bldP spid="36" grpId="0" animBg="1"/>
      <p:bldP spid="37" grpId="0"/>
      <p:bldP spid="38" grpId="0"/>
      <p:bldP spid="39" grpId="0"/>
      <p:bldP spid="40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79D85D8-048A-437F-941E-23956C8232F4}"/>
              </a:ext>
            </a:extLst>
          </p:cNvPr>
          <p:cNvSpPr/>
          <p:nvPr/>
        </p:nvSpPr>
        <p:spPr>
          <a:xfrm>
            <a:off x="-4763" y="1058778"/>
            <a:ext cx="4125260" cy="120208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192AE2B6-6D0A-4721-9BEC-5804C51A1525}"/>
              </a:ext>
            </a:extLst>
          </p:cNvPr>
          <p:cNvSpPr/>
          <p:nvPr/>
        </p:nvSpPr>
        <p:spPr>
          <a:xfrm>
            <a:off x="-4763" y="2257261"/>
            <a:ext cx="2881748" cy="1202081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EC31820-46FC-49CB-9103-25613FA7185E}"/>
              </a:ext>
            </a:extLst>
          </p:cNvPr>
          <p:cNvSpPr/>
          <p:nvPr/>
        </p:nvSpPr>
        <p:spPr>
          <a:xfrm>
            <a:off x="-4762" y="3455745"/>
            <a:ext cx="4712087" cy="1202081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B90153A-8D87-45D9-B7B5-5B7EAEAE5059}"/>
              </a:ext>
            </a:extLst>
          </p:cNvPr>
          <p:cNvSpPr/>
          <p:nvPr/>
        </p:nvSpPr>
        <p:spPr>
          <a:xfrm>
            <a:off x="-4763" y="4655189"/>
            <a:ext cx="3734043" cy="1202081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717AB-5B3A-414D-A377-9C815ABD63F5}"/>
              </a:ext>
            </a:extLst>
          </p:cNvPr>
          <p:cNvSpPr/>
          <p:nvPr/>
        </p:nvSpPr>
        <p:spPr>
          <a:xfrm>
            <a:off x="2798755" y="968644"/>
            <a:ext cx="1352550" cy="1352550"/>
          </a:xfrm>
          <a:prstGeom prst="ellipse">
            <a:avLst/>
          </a:prstGeom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CFDD3F-9690-4770-BBD9-198ABA30A2C0}"/>
              </a:ext>
            </a:extLst>
          </p:cNvPr>
          <p:cNvSpPr/>
          <p:nvPr/>
        </p:nvSpPr>
        <p:spPr>
          <a:xfrm>
            <a:off x="1717899" y="2181477"/>
            <a:ext cx="1352550" cy="13525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F6A394-26C2-4C93-99EF-A1B0EF8867F3}"/>
              </a:ext>
            </a:extLst>
          </p:cNvPr>
          <p:cNvSpPr/>
          <p:nvPr/>
        </p:nvSpPr>
        <p:spPr>
          <a:xfrm>
            <a:off x="3495037" y="3354366"/>
            <a:ext cx="1352550" cy="1352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5579B3-C5C7-4CBD-BE19-5D540A89E1FB}"/>
              </a:ext>
            </a:extLst>
          </p:cNvPr>
          <p:cNvSpPr/>
          <p:nvPr/>
        </p:nvSpPr>
        <p:spPr>
          <a:xfrm>
            <a:off x="2471542" y="4588580"/>
            <a:ext cx="1352550" cy="13525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aphic 224" descr="Sailboat">
            <a:extLst>
              <a:ext uri="{FF2B5EF4-FFF2-40B4-BE49-F238E27FC236}">
                <a16:creationId xmlns:a16="http://schemas.microsoft.com/office/drawing/2014/main" id="{032EB07C-F347-480A-B64D-6B14A76A6CC6}"/>
              </a:ext>
            </a:extLst>
          </p:cNvPr>
          <p:cNvGrpSpPr/>
          <p:nvPr/>
        </p:nvGrpSpPr>
        <p:grpSpPr>
          <a:xfrm>
            <a:off x="3128860" y="1290435"/>
            <a:ext cx="690836" cy="690836"/>
            <a:chOff x="3600724" y="2805270"/>
            <a:chExt cx="324293" cy="324293"/>
          </a:xfrm>
          <a:solidFill>
            <a:schemeClr val="bg2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9127B94-27D9-43E4-AC10-C0D58D0AA243}"/>
                </a:ext>
              </a:extLst>
            </p:cNvPr>
            <p:cNvSpPr/>
            <p:nvPr/>
          </p:nvSpPr>
          <p:spPr>
            <a:xfrm>
              <a:off x="3636194" y="3034978"/>
              <a:ext cx="253354" cy="47293"/>
            </a:xfrm>
            <a:custGeom>
              <a:avLst/>
              <a:gdLst>
                <a:gd name="connsiteX0" fmla="*/ 0 w 253353"/>
                <a:gd name="connsiteY0" fmla="*/ 27024 h 47292"/>
                <a:gd name="connsiteX1" fmla="*/ 13512 w 253353"/>
                <a:gd name="connsiteY1" fmla="*/ 47293 h 47292"/>
                <a:gd name="connsiteX2" fmla="*/ 206061 w 253353"/>
                <a:gd name="connsiteY2" fmla="*/ 47293 h 47292"/>
                <a:gd name="connsiteX3" fmla="*/ 253354 w 253353"/>
                <a:gd name="connsiteY3" fmla="*/ 0 h 47292"/>
                <a:gd name="connsiteX4" fmla="*/ 0 w 253353"/>
                <a:gd name="connsiteY4" fmla="*/ 27024 h 4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53" h="47292">
                  <a:moveTo>
                    <a:pt x="0" y="27024"/>
                  </a:moveTo>
                  <a:lnTo>
                    <a:pt x="13512" y="47293"/>
                  </a:lnTo>
                  <a:lnTo>
                    <a:pt x="206061" y="47293"/>
                  </a:lnTo>
                  <a:cubicBezTo>
                    <a:pt x="232072" y="47293"/>
                    <a:pt x="253354" y="26011"/>
                    <a:pt x="253354" y="0"/>
                  </a:cubicBezTo>
                  <a:lnTo>
                    <a:pt x="0" y="27024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A4C5A61-37DC-4B63-AA54-4961F3E1EC63}"/>
                </a:ext>
              </a:extLst>
            </p:cNvPr>
            <p:cNvSpPr/>
            <p:nvPr/>
          </p:nvSpPr>
          <p:spPr>
            <a:xfrm>
              <a:off x="3651733" y="2852563"/>
              <a:ext cx="209439" cy="192549"/>
            </a:xfrm>
            <a:custGeom>
              <a:avLst/>
              <a:gdLst>
                <a:gd name="connsiteX0" fmla="*/ 33105 w 209439"/>
                <a:gd name="connsiteY0" fmla="*/ 175659 h 192548"/>
                <a:gd name="connsiteX1" fmla="*/ 0 w 209439"/>
                <a:gd name="connsiteY1" fmla="*/ 179375 h 192548"/>
                <a:gd name="connsiteX2" fmla="*/ 1689 w 209439"/>
                <a:gd name="connsiteY2" fmla="*/ 192887 h 192548"/>
                <a:gd name="connsiteX3" fmla="*/ 211128 w 209439"/>
                <a:gd name="connsiteY3" fmla="*/ 168903 h 192548"/>
                <a:gd name="connsiteX4" fmla="*/ 210790 w 209439"/>
                <a:gd name="connsiteY4" fmla="*/ 165525 h 192548"/>
                <a:gd name="connsiteX5" fmla="*/ 109449 w 209439"/>
                <a:gd name="connsiteY5" fmla="*/ 27024 h 192548"/>
                <a:gd name="connsiteX6" fmla="*/ 109449 w 209439"/>
                <a:gd name="connsiteY6" fmla="*/ 166876 h 192548"/>
                <a:gd name="connsiteX7" fmla="*/ 95937 w 209439"/>
                <a:gd name="connsiteY7" fmla="*/ 168565 h 192548"/>
                <a:gd name="connsiteX8" fmla="*/ 95937 w 209439"/>
                <a:gd name="connsiteY8" fmla="*/ 0 h 192548"/>
                <a:gd name="connsiteX9" fmla="*/ 82424 w 209439"/>
                <a:gd name="connsiteY9" fmla="*/ 0 h 192548"/>
                <a:gd name="connsiteX10" fmla="*/ 82424 w 209439"/>
                <a:gd name="connsiteY10" fmla="*/ 13512 h 192548"/>
                <a:gd name="connsiteX11" fmla="*/ 41888 w 209439"/>
                <a:gd name="connsiteY11" fmla="*/ 47293 h 192548"/>
                <a:gd name="connsiteX12" fmla="*/ 82424 w 209439"/>
                <a:gd name="connsiteY12" fmla="*/ 40537 h 192548"/>
                <a:gd name="connsiteX13" fmla="*/ 82424 w 209439"/>
                <a:gd name="connsiteY13" fmla="*/ 54049 h 192548"/>
                <a:gd name="connsiteX14" fmla="*/ 33105 w 209439"/>
                <a:gd name="connsiteY14" fmla="*/ 175659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439" h="192548">
                  <a:moveTo>
                    <a:pt x="33105" y="175659"/>
                  </a:moveTo>
                  <a:lnTo>
                    <a:pt x="0" y="179375"/>
                  </a:lnTo>
                  <a:lnTo>
                    <a:pt x="1689" y="192887"/>
                  </a:lnTo>
                  <a:lnTo>
                    <a:pt x="211128" y="168903"/>
                  </a:lnTo>
                  <a:lnTo>
                    <a:pt x="210790" y="165525"/>
                  </a:lnTo>
                  <a:cubicBezTo>
                    <a:pt x="210790" y="65196"/>
                    <a:pt x="109449" y="27024"/>
                    <a:pt x="109449" y="27024"/>
                  </a:cubicBezTo>
                  <a:lnTo>
                    <a:pt x="109449" y="166876"/>
                  </a:lnTo>
                  <a:lnTo>
                    <a:pt x="95937" y="168565"/>
                  </a:lnTo>
                  <a:lnTo>
                    <a:pt x="95937" y="0"/>
                  </a:lnTo>
                  <a:lnTo>
                    <a:pt x="82424" y="0"/>
                  </a:lnTo>
                  <a:lnTo>
                    <a:pt x="82424" y="13512"/>
                  </a:lnTo>
                  <a:lnTo>
                    <a:pt x="41888" y="47293"/>
                  </a:lnTo>
                  <a:lnTo>
                    <a:pt x="82424" y="40537"/>
                  </a:lnTo>
                  <a:lnTo>
                    <a:pt x="82424" y="54049"/>
                  </a:lnTo>
                  <a:lnTo>
                    <a:pt x="33105" y="175659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9" name="Graphic 228" descr="Kayak">
            <a:extLst>
              <a:ext uri="{FF2B5EF4-FFF2-40B4-BE49-F238E27FC236}">
                <a16:creationId xmlns:a16="http://schemas.microsoft.com/office/drawing/2014/main" id="{3E1929C3-ADB3-411F-AD7B-D38FEA00582C}"/>
              </a:ext>
            </a:extLst>
          </p:cNvPr>
          <p:cNvGrpSpPr/>
          <p:nvPr/>
        </p:nvGrpSpPr>
        <p:grpSpPr>
          <a:xfrm>
            <a:off x="2033975" y="2495084"/>
            <a:ext cx="690836" cy="690836"/>
            <a:chOff x="5546994" y="2805270"/>
            <a:chExt cx="324293" cy="324293"/>
          </a:xfrm>
          <a:solidFill>
            <a:schemeClr val="bg2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55C05A-B58C-4CC0-9B13-A6322F45AACD}"/>
                </a:ext>
              </a:extLst>
            </p:cNvPr>
            <p:cNvSpPr/>
            <p:nvPr/>
          </p:nvSpPr>
          <p:spPr>
            <a:xfrm>
              <a:off x="5560630" y="2953904"/>
              <a:ext cx="124988" cy="54049"/>
            </a:xfrm>
            <a:custGeom>
              <a:avLst/>
              <a:gdLst>
                <a:gd name="connsiteX0" fmla="*/ 127905 w 124987"/>
                <a:gd name="connsiteY0" fmla="*/ 11823 h 54048"/>
                <a:gd name="connsiteX1" fmla="*/ 102232 w 124987"/>
                <a:gd name="connsiteY1" fmla="*/ 2702 h 54048"/>
                <a:gd name="connsiteX2" fmla="*/ 94124 w 124987"/>
                <a:gd name="connsiteY2" fmla="*/ 0 h 54048"/>
                <a:gd name="connsiteX3" fmla="*/ 11362 w 124987"/>
                <a:gd name="connsiteY3" fmla="*/ 0 h 54048"/>
                <a:gd name="connsiteX4" fmla="*/ 890 w 124987"/>
                <a:gd name="connsiteY4" fmla="*/ 6756 h 54048"/>
                <a:gd name="connsiteX5" fmla="*/ 3255 w 124987"/>
                <a:gd name="connsiteY5" fmla="*/ 19255 h 54048"/>
                <a:gd name="connsiteX6" fmla="*/ 69464 w 124987"/>
                <a:gd name="connsiteY6" fmla="*/ 54049 h 54048"/>
                <a:gd name="connsiteX7" fmla="*/ 110001 w 124987"/>
                <a:gd name="connsiteY7" fmla="*/ 54049 h 54048"/>
                <a:gd name="connsiteX8" fmla="*/ 127905 w 124987"/>
                <a:gd name="connsiteY8" fmla="*/ 11823 h 5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87" h="54048">
                  <a:moveTo>
                    <a:pt x="127905" y="11823"/>
                  </a:moveTo>
                  <a:cubicBezTo>
                    <a:pt x="118784" y="10472"/>
                    <a:pt x="110001" y="7432"/>
                    <a:pt x="102232" y="2702"/>
                  </a:cubicBezTo>
                  <a:cubicBezTo>
                    <a:pt x="99867" y="1013"/>
                    <a:pt x="97164" y="338"/>
                    <a:pt x="94124" y="0"/>
                  </a:cubicBezTo>
                  <a:lnTo>
                    <a:pt x="11362" y="0"/>
                  </a:lnTo>
                  <a:cubicBezTo>
                    <a:pt x="6633" y="0"/>
                    <a:pt x="2579" y="2702"/>
                    <a:pt x="890" y="6756"/>
                  </a:cubicBezTo>
                  <a:cubicBezTo>
                    <a:pt x="-799" y="11148"/>
                    <a:pt x="-123" y="15877"/>
                    <a:pt x="3255" y="19255"/>
                  </a:cubicBezTo>
                  <a:cubicBezTo>
                    <a:pt x="25888" y="41550"/>
                    <a:pt x="37373" y="54049"/>
                    <a:pt x="69464" y="54049"/>
                  </a:cubicBezTo>
                  <a:lnTo>
                    <a:pt x="110001" y="54049"/>
                  </a:lnTo>
                  <a:lnTo>
                    <a:pt x="127905" y="11823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531C80-0A74-4A00-B939-EACAA14A5DB8}"/>
                </a:ext>
              </a:extLst>
            </p:cNvPr>
            <p:cNvSpPr/>
            <p:nvPr/>
          </p:nvSpPr>
          <p:spPr>
            <a:xfrm>
              <a:off x="5644664" y="2866803"/>
              <a:ext cx="209439" cy="226329"/>
            </a:xfrm>
            <a:custGeom>
              <a:avLst/>
              <a:gdLst>
                <a:gd name="connsiteX0" fmla="*/ 32385 w 209439"/>
                <a:gd name="connsiteY0" fmla="*/ 201617 h 226329"/>
                <a:gd name="connsiteX1" fmla="*/ 27318 w 209439"/>
                <a:gd name="connsiteY1" fmla="*/ 213778 h 226329"/>
                <a:gd name="connsiteX2" fmla="*/ 18873 w 209439"/>
                <a:gd name="connsiteY2" fmla="*/ 218507 h 226329"/>
                <a:gd name="connsiteX3" fmla="*/ 13806 w 209439"/>
                <a:gd name="connsiteY3" fmla="*/ 216480 h 226329"/>
                <a:gd name="connsiteX4" fmla="*/ 11441 w 209439"/>
                <a:gd name="connsiteY4" fmla="*/ 207360 h 226329"/>
                <a:gd name="connsiteX5" fmla="*/ 16508 w 209439"/>
                <a:gd name="connsiteY5" fmla="*/ 195199 h 226329"/>
                <a:gd name="connsiteX6" fmla="*/ 32723 w 209439"/>
                <a:gd name="connsiteY6" fmla="*/ 177633 h 226329"/>
                <a:gd name="connsiteX7" fmla="*/ 33061 w 209439"/>
                <a:gd name="connsiteY7" fmla="*/ 177295 h 226329"/>
                <a:gd name="connsiteX8" fmla="*/ 33398 w 209439"/>
                <a:gd name="connsiteY8" fmla="*/ 176957 h 226329"/>
                <a:gd name="connsiteX9" fmla="*/ 33398 w 209439"/>
                <a:gd name="connsiteY9" fmla="*/ 177295 h 226329"/>
                <a:gd name="connsiteX10" fmla="*/ 33398 w 209439"/>
                <a:gd name="connsiteY10" fmla="*/ 177633 h 226329"/>
                <a:gd name="connsiteX11" fmla="*/ 32385 w 209439"/>
                <a:gd name="connsiteY11" fmla="*/ 201617 h 226329"/>
                <a:gd name="connsiteX12" fmla="*/ 87447 w 209439"/>
                <a:gd name="connsiteY12" fmla="*/ 26634 h 226329"/>
                <a:gd name="connsiteX13" fmla="*/ 92514 w 209439"/>
                <a:gd name="connsiteY13" fmla="*/ 14473 h 226329"/>
                <a:gd name="connsiteX14" fmla="*/ 100960 w 209439"/>
                <a:gd name="connsiteY14" fmla="*/ 9744 h 226329"/>
                <a:gd name="connsiteX15" fmla="*/ 106027 w 209439"/>
                <a:gd name="connsiteY15" fmla="*/ 11770 h 226329"/>
                <a:gd name="connsiteX16" fmla="*/ 108391 w 209439"/>
                <a:gd name="connsiteY16" fmla="*/ 20891 h 226329"/>
                <a:gd name="connsiteX17" fmla="*/ 103324 w 209439"/>
                <a:gd name="connsiteY17" fmla="*/ 33052 h 226329"/>
                <a:gd name="connsiteX18" fmla="*/ 87110 w 209439"/>
                <a:gd name="connsiteY18" fmla="*/ 50618 h 226329"/>
                <a:gd name="connsiteX19" fmla="*/ 86772 w 209439"/>
                <a:gd name="connsiteY19" fmla="*/ 50956 h 226329"/>
                <a:gd name="connsiteX20" fmla="*/ 86434 w 209439"/>
                <a:gd name="connsiteY20" fmla="*/ 50956 h 226329"/>
                <a:gd name="connsiteX21" fmla="*/ 86434 w 209439"/>
                <a:gd name="connsiteY21" fmla="*/ 50618 h 226329"/>
                <a:gd name="connsiteX22" fmla="*/ 86434 w 209439"/>
                <a:gd name="connsiteY22" fmla="*/ 50280 h 226329"/>
                <a:gd name="connsiteX23" fmla="*/ 87447 w 209439"/>
                <a:gd name="connsiteY23" fmla="*/ 26634 h 226329"/>
                <a:gd name="connsiteX24" fmla="*/ 201625 w 209439"/>
                <a:gd name="connsiteY24" fmla="*/ 87101 h 226329"/>
                <a:gd name="connsiteX25" fmla="*/ 118863 w 209439"/>
                <a:gd name="connsiteY25" fmla="*/ 87101 h 226329"/>
                <a:gd name="connsiteX26" fmla="*/ 110756 w 209439"/>
                <a:gd name="connsiteY26" fmla="*/ 89803 h 226329"/>
                <a:gd name="connsiteX27" fmla="*/ 88799 w 209439"/>
                <a:gd name="connsiteY27" fmla="*/ 98249 h 226329"/>
                <a:gd name="connsiteX28" fmla="*/ 72922 w 209439"/>
                <a:gd name="connsiteY28" fmla="*/ 100613 h 226329"/>
                <a:gd name="connsiteX29" fmla="*/ 89474 w 209439"/>
                <a:gd name="connsiteY29" fmla="*/ 61428 h 226329"/>
                <a:gd name="connsiteX30" fmla="*/ 92852 w 209439"/>
                <a:gd name="connsiteY30" fmla="*/ 59401 h 226329"/>
                <a:gd name="connsiteX31" fmla="*/ 112445 w 209439"/>
                <a:gd name="connsiteY31" fmla="*/ 37781 h 226329"/>
                <a:gd name="connsiteX32" fmla="*/ 117850 w 209439"/>
                <a:gd name="connsiteY32" fmla="*/ 25283 h 226329"/>
                <a:gd name="connsiteX33" fmla="*/ 109742 w 209439"/>
                <a:gd name="connsiteY33" fmla="*/ 2987 h 226329"/>
                <a:gd name="connsiteX34" fmla="*/ 104675 w 209439"/>
                <a:gd name="connsiteY34" fmla="*/ 961 h 226329"/>
                <a:gd name="connsiteX35" fmla="*/ 82718 w 209439"/>
                <a:gd name="connsiteY35" fmla="*/ 11095 h 226329"/>
                <a:gd name="connsiteX36" fmla="*/ 77651 w 209439"/>
                <a:gd name="connsiteY36" fmla="*/ 22918 h 226329"/>
                <a:gd name="connsiteX37" fmla="*/ 75962 w 209439"/>
                <a:gd name="connsiteY37" fmla="*/ 51969 h 226329"/>
                <a:gd name="connsiteX38" fmla="*/ 76975 w 209439"/>
                <a:gd name="connsiteY38" fmla="*/ 55685 h 226329"/>
                <a:gd name="connsiteX39" fmla="*/ 30020 w 209439"/>
                <a:gd name="connsiteY39" fmla="*/ 167161 h 226329"/>
                <a:gd name="connsiteX40" fmla="*/ 26642 w 209439"/>
                <a:gd name="connsiteY40" fmla="*/ 169188 h 226329"/>
                <a:gd name="connsiteX41" fmla="*/ 7050 w 209439"/>
                <a:gd name="connsiteY41" fmla="*/ 190807 h 226329"/>
                <a:gd name="connsiteX42" fmla="*/ 1645 w 209439"/>
                <a:gd name="connsiteY42" fmla="*/ 203306 h 226329"/>
                <a:gd name="connsiteX43" fmla="*/ 9752 w 209439"/>
                <a:gd name="connsiteY43" fmla="*/ 225601 h 226329"/>
                <a:gd name="connsiteX44" fmla="*/ 14819 w 209439"/>
                <a:gd name="connsiteY44" fmla="*/ 227628 h 226329"/>
                <a:gd name="connsiteX45" fmla="*/ 36777 w 209439"/>
                <a:gd name="connsiteY45" fmla="*/ 217494 h 226329"/>
                <a:gd name="connsiteX46" fmla="*/ 41844 w 209439"/>
                <a:gd name="connsiteY46" fmla="*/ 204995 h 226329"/>
                <a:gd name="connsiteX47" fmla="*/ 43533 w 209439"/>
                <a:gd name="connsiteY47" fmla="*/ 175944 h 226329"/>
                <a:gd name="connsiteX48" fmla="*/ 42519 w 209439"/>
                <a:gd name="connsiteY48" fmla="*/ 172228 h 226329"/>
                <a:gd name="connsiteX49" fmla="*/ 55694 w 209439"/>
                <a:gd name="connsiteY49" fmla="*/ 140812 h 226329"/>
                <a:gd name="connsiteX50" fmla="*/ 143185 w 209439"/>
                <a:gd name="connsiteY50" fmla="*/ 140812 h 226329"/>
                <a:gd name="connsiteX51" fmla="*/ 209395 w 209439"/>
                <a:gd name="connsiteY51" fmla="*/ 106018 h 226329"/>
                <a:gd name="connsiteX52" fmla="*/ 211760 w 209439"/>
                <a:gd name="connsiteY52" fmla="*/ 93857 h 226329"/>
                <a:gd name="connsiteX53" fmla="*/ 201625 w 209439"/>
                <a:gd name="connsiteY53" fmla="*/ 87101 h 22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09439" h="226329">
                  <a:moveTo>
                    <a:pt x="32385" y="201617"/>
                  </a:moveTo>
                  <a:lnTo>
                    <a:pt x="27318" y="213778"/>
                  </a:lnTo>
                  <a:cubicBezTo>
                    <a:pt x="26305" y="217156"/>
                    <a:pt x="22589" y="219183"/>
                    <a:pt x="18873" y="218507"/>
                  </a:cubicBezTo>
                  <a:lnTo>
                    <a:pt x="13806" y="216480"/>
                  </a:lnTo>
                  <a:cubicBezTo>
                    <a:pt x="10766" y="214791"/>
                    <a:pt x="9414" y="210400"/>
                    <a:pt x="11441" y="207360"/>
                  </a:cubicBezTo>
                  <a:lnTo>
                    <a:pt x="16508" y="195199"/>
                  </a:lnTo>
                  <a:cubicBezTo>
                    <a:pt x="20900" y="186078"/>
                    <a:pt x="32723" y="177633"/>
                    <a:pt x="32723" y="177633"/>
                  </a:cubicBezTo>
                  <a:lnTo>
                    <a:pt x="33061" y="177295"/>
                  </a:lnTo>
                  <a:lnTo>
                    <a:pt x="33398" y="176957"/>
                  </a:lnTo>
                  <a:cubicBezTo>
                    <a:pt x="33398" y="176957"/>
                    <a:pt x="33398" y="176957"/>
                    <a:pt x="33398" y="177295"/>
                  </a:cubicBezTo>
                  <a:lnTo>
                    <a:pt x="33398" y="177633"/>
                  </a:lnTo>
                  <a:cubicBezTo>
                    <a:pt x="33398" y="177633"/>
                    <a:pt x="35763" y="191821"/>
                    <a:pt x="32385" y="201617"/>
                  </a:cubicBezTo>
                  <a:close/>
                  <a:moveTo>
                    <a:pt x="87447" y="26634"/>
                  </a:moveTo>
                  <a:lnTo>
                    <a:pt x="92514" y="14473"/>
                  </a:lnTo>
                  <a:cubicBezTo>
                    <a:pt x="93528" y="11095"/>
                    <a:pt x="97244" y="9068"/>
                    <a:pt x="100960" y="9744"/>
                  </a:cubicBezTo>
                  <a:lnTo>
                    <a:pt x="106027" y="11770"/>
                  </a:lnTo>
                  <a:cubicBezTo>
                    <a:pt x="109067" y="13459"/>
                    <a:pt x="110418" y="17513"/>
                    <a:pt x="108391" y="20891"/>
                  </a:cubicBezTo>
                  <a:lnTo>
                    <a:pt x="103324" y="33052"/>
                  </a:lnTo>
                  <a:cubicBezTo>
                    <a:pt x="98933" y="42173"/>
                    <a:pt x="87110" y="50618"/>
                    <a:pt x="87110" y="50618"/>
                  </a:cubicBezTo>
                  <a:lnTo>
                    <a:pt x="86772" y="50956"/>
                  </a:lnTo>
                  <a:lnTo>
                    <a:pt x="86434" y="50956"/>
                  </a:lnTo>
                  <a:cubicBezTo>
                    <a:pt x="86434" y="50956"/>
                    <a:pt x="86434" y="50618"/>
                    <a:pt x="86434" y="50618"/>
                  </a:cubicBezTo>
                  <a:lnTo>
                    <a:pt x="86434" y="50280"/>
                  </a:lnTo>
                  <a:cubicBezTo>
                    <a:pt x="86096" y="50618"/>
                    <a:pt x="83731" y="36430"/>
                    <a:pt x="87447" y="26634"/>
                  </a:cubicBezTo>
                  <a:close/>
                  <a:moveTo>
                    <a:pt x="201625" y="87101"/>
                  </a:moveTo>
                  <a:lnTo>
                    <a:pt x="118863" y="87101"/>
                  </a:lnTo>
                  <a:cubicBezTo>
                    <a:pt x="116161" y="87101"/>
                    <a:pt x="113121" y="88114"/>
                    <a:pt x="110756" y="89803"/>
                  </a:cubicBezTo>
                  <a:cubicBezTo>
                    <a:pt x="104000" y="93857"/>
                    <a:pt x="96568" y="96897"/>
                    <a:pt x="88799" y="98249"/>
                  </a:cubicBezTo>
                  <a:cubicBezTo>
                    <a:pt x="83731" y="99262"/>
                    <a:pt x="78327" y="99938"/>
                    <a:pt x="72922" y="100613"/>
                  </a:cubicBezTo>
                  <a:lnTo>
                    <a:pt x="89474" y="61428"/>
                  </a:lnTo>
                  <a:cubicBezTo>
                    <a:pt x="90825" y="61090"/>
                    <a:pt x="91839" y="60414"/>
                    <a:pt x="92852" y="59401"/>
                  </a:cubicBezTo>
                  <a:cubicBezTo>
                    <a:pt x="94541" y="58050"/>
                    <a:pt x="107040" y="48929"/>
                    <a:pt x="112445" y="37781"/>
                  </a:cubicBezTo>
                  <a:lnTo>
                    <a:pt x="117850" y="25283"/>
                  </a:lnTo>
                  <a:cubicBezTo>
                    <a:pt x="121903" y="16837"/>
                    <a:pt x="118188" y="6703"/>
                    <a:pt x="109742" y="2987"/>
                  </a:cubicBezTo>
                  <a:lnTo>
                    <a:pt x="104675" y="961"/>
                  </a:lnTo>
                  <a:cubicBezTo>
                    <a:pt x="95892" y="-2080"/>
                    <a:pt x="86096" y="2312"/>
                    <a:pt x="82718" y="11095"/>
                  </a:cubicBezTo>
                  <a:lnTo>
                    <a:pt x="77651" y="22918"/>
                  </a:lnTo>
                  <a:cubicBezTo>
                    <a:pt x="73260" y="35079"/>
                    <a:pt x="75286" y="49942"/>
                    <a:pt x="75962" y="51969"/>
                  </a:cubicBezTo>
                  <a:cubicBezTo>
                    <a:pt x="75962" y="53320"/>
                    <a:pt x="76300" y="54334"/>
                    <a:pt x="76975" y="55685"/>
                  </a:cubicBezTo>
                  <a:lnTo>
                    <a:pt x="30020" y="167161"/>
                  </a:lnTo>
                  <a:cubicBezTo>
                    <a:pt x="28669" y="167499"/>
                    <a:pt x="27656" y="168174"/>
                    <a:pt x="26642" y="169188"/>
                  </a:cubicBezTo>
                  <a:cubicBezTo>
                    <a:pt x="24953" y="170539"/>
                    <a:pt x="12455" y="179660"/>
                    <a:pt x="7050" y="190807"/>
                  </a:cubicBezTo>
                  <a:lnTo>
                    <a:pt x="1645" y="203306"/>
                  </a:lnTo>
                  <a:cubicBezTo>
                    <a:pt x="-2409" y="211751"/>
                    <a:pt x="1307" y="221885"/>
                    <a:pt x="9752" y="225601"/>
                  </a:cubicBezTo>
                  <a:lnTo>
                    <a:pt x="14819" y="227628"/>
                  </a:lnTo>
                  <a:cubicBezTo>
                    <a:pt x="23602" y="230668"/>
                    <a:pt x="33398" y="226277"/>
                    <a:pt x="36777" y="217494"/>
                  </a:cubicBezTo>
                  <a:lnTo>
                    <a:pt x="41844" y="204995"/>
                  </a:lnTo>
                  <a:cubicBezTo>
                    <a:pt x="46235" y="192834"/>
                    <a:pt x="44208" y="177971"/>
                    <a:pt x="43533" y="175944"/>
                  </a:cubicBezTo>
                  <a:cubicBezTo>
                    <a:pt x="43533" y="174592"/>
                    <a:pt x="43195" y="173579"/>
                    <a:pt x="42519" y="172228"/>
                  </a:cubicBezTo>
                  <a:lnTo>
                    <a:pt x="55694" y="140812"/>
                  </a:lnTo>
                  <a:lnTo>
                    <a:pt x="143185" y="140812"/>
                  </a:lnTo>
                  <a:cubicBezTo>
                    <a:pt x="175277" y="140812"/>
                    <a:pt x="186762" y="128313"/>
                    <a:pt x="209395" y="106018"/>
                  </a:cubicBezTo>
                  <a:cubicBezTo>
                    <a:pt x="212773" y="102978"/>
                    <a:pt x="213449" y="97911"/>
                    <a:pt x="211760" y="93857"/>
                  </a:cubicBezTo>
                  <a:cubicBezTo>
                    <a:pt x="210408" y="89803"/>
                    <a:pt x="206355" y="87101"/>
                    <a:pt x="201625" y="87101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2" name="Graphic 232" descr="Dance steps">
            <a:extLst>
              <a:ext uri="{FF2B5EF4-FFF2-40B4-BE49-F238E27FC236}">
                <a16:creationId xmlns:a16="http://schemas.microsoft.com/office/drawing/2014/main" id="{2D1A3324-14BE-45F6-909F-F906396070D1}"/>
              </a:ext>
            </a:extLst>
          </p:cNvPr>
          <p:cNvGrpSpPr/>
          <p:nvPr/>
        </p:nvGrpSpPr>
        <p:grpSpPr>
          <a:xfrm>
            <a:off x="2774581" y="4919437"/>
            <a:ext cx="690836" cy="690836"/>
            <a:chOff x="6035097" y="2805270"/>
            <a:chExt cx="324293" cy="324293"/>
          </a:xfrm>
          <a:solidFill>
            <a:schemeClr val="bg2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B6A629-D82C-45BA-8F74-BB00EB5FF9F7}"/>
                </a:ext>
              </a:extLst>
            </p:cNvPr>
            <p:cNvSpPr/>
            <p:nvPr/>
          </p:nvSpPr>
          <p:spPr>
            <a:xfrm>
              <a:off x="6105394" y="3054097"/>
              <a:ext cx="50671" cy="50671"/>
            </a:xfrm>
            <a:custGeom>
              <a:avLst/>
              <a:gdLst>
                <a:gd name="connsiteX0" fmla="*/ 0 w 50670"/>
                <a:gd name="connsiteY0" fmla="*/ 11452 h 50670"/>
                <a:gd name="connsiteX1" fmla="*/ 4223 w 50670"/>
                <a:gd name="connsiteY1" fmla="*/ 35098 h 50670"/>
                <a:gd name="connsiteX2" fmla="*/ 5675 w 50670"/>
                <a:gd name="connsiteY2" fmla="*/ 40300 h 50670"/>
                <a:gd name="connsiteX3" fmla="*/ 32091 w 50670"/>
                <a:gd name="connsiteY3" fmla="*/ 52258 h 50670"/>
                <a:gd name="connsiteX4" fmla="*/ 37294 w 50670"/>
                <a:gd name="connsiteY4" fmla="*/ 50772 h 50670"/>
                <a:gd name="connsiteX5" fmla="*/ 50806 w 50670"/>
                <a:gd name="connsiteY5" fmla="*/ 27936 h 50670"/>
                <a:gd name="connsiteX6" fmla="*/ 49353 w 50670"/>
                <a:gd name="connsiteY6" fmla="*/ 22734 h 50670"/>
                <a:gd name="connsiteX7" fmla="*/ 40672 w 50670"/>
                <a:gd name="connsiteY7" fmla="*/ 0 h 50670"/>
                <a:gd name="connsiteX8" fmla="*/ 135 w 50670"/>
                <a:gd name="connsiteY8" fmla="*/ 11316 h 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70" h="50670">
                  <a:moveTo>
                    <a:pt x="0" y="11452"/>
                  </a:moveTo>
                  <a:cubicBezTo>
                    <a:pt x="766" y="19435"/>
                    <a:pt x="2179" y="27343"/>
                    <a:pt x="4223" y="35098"/>
                  </a:cubicBezTo>
                  <a:lnTo>
                    <a:pt x="5675" y="40300"/>
                  </a:lnTo>
                  <a:cubicBezTo>
                    <a:pt x="8614" y="52056"/>
                    <a:pt x="22228" y="55096"/>
                    <a:pt x="32091" y="52258"/>
                  </a:cubicBezTo>
                  <a:lnTo>
                    <a:pt x="37294" y="50772"/>
                  </a:lnTo>
                  <a:cubicBezTo>
                    <a:pt x="47312" y="48172"/>
                    <a:pt x="53349" y="37969"/>
                    <a:pt x="50806" y="27936"/>
                  </a:cubicBezTo>
                  <a:lnTo>
                    <a:pt x="49353" y="22734"/>
                  </a:lnTo>
                  <a:cubicBezTo>
                    <a:pt x="47249" y="14878"/>
                    <a:pt x="44340" y="7259"/>
                    <a:pt x="40672" y="0"/>
                  </a:cubicBezTo>
                  <a:lnTo>
                    <a:pt x="135" y="11316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FC21C46-43D5-4C48-9370-8B789E9D5674}"/>
                </a:ext>
              </a:extLst>
            </p:cNvPr>
            <p:cNvSpPr/>
            <p:nvPr/>
          </p:nvSpPr>
          <p:spPr>
            <a:xfrm>
              <a:off x="6079014" y="2933143"/>
              <a:ext cx="67561" cy="114854"/>
            </a:xfrm>
            <a:custGeom>
              <a:avLst/>
              <a:gdLst>
                <a:gd name="connsiteX0" fmla="*/ 20469 w 67561"/>
                <a:gd name="connsiteY0" fmla="*/ 117644 h 114853"/>
                <a:gd name="connsiteX1" fmla="*/ 62390 w 67561"/>
                <a:gd name="connsiteY1" fmla="*/ 106361 h 114853"/>
                <a:gd name="connsiteX2" fmla="*/ 53878 w 67561"/>
                <a:gd name="connsiteY2" fmla="*/ 11067 h 114853"/>
                <a:gd name="connsiteX3" fmla="*/ 53878 w 67561"/>
                <a:gd name="connsiteY3" fmla="*/ 11067 h 114853"/>
                <a:gd name="connsiteX4" fmla="*/ 26380 w 67561"/>
                <a:gd name="connsiteY4" fmla="*/ 662 h 114853"/>
                <a:gd name="connsiteX5" fmla="*/ 1619 w 67561"/>
                <a:gd name="connsiteY5" fmla="*/ 25525 h 114853"/>
                <a:gd name="connsiteX6" fmla="*/ 20469 w 67561"/>
                <a:gd name="connsiteY6" fmla="*/ 117644 h 1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61" h="114853">
                  <a:moveTo>
                    <a:pt x="20469" y="117644"/>
                  </a:moveTo>
                  <a:lnTo>
                    <a:pt x="62390" y="106361"/>
                  </a:lnTo>
                  <a:cubicBezTo>
                    <a:pt x="53202" y="71703"/>
                    <a:pt x="84618" y="48934"/>
                    <a:pt x="53878" y="11067"/>
                  </a:cubicBezTo>
                  <a:lnTo>
                    <a:pt x="53878" y="11067"/>
                  </a:lnTo>
                  <a:cubicBezTo>
                    <a:pt x="47632" y="2392"/>
                    <a:pt x="36804" y="-1705"/>
                    <a:pt x="26380" y="662"/>
                  </a:cubicBezTo>
                  <a:cubicBezTo>
                    <a:pt x="13776" y="3025"/>
                    <a:pt x="3931" y="12911"/>
                    <a:pt x="1619" y="25525"/>
                  </a:cubicBezTo>
                  <a:cubicBezTo>
                    <a:pt x="-3110" y="52549"/>
                    <a:pt x="2329" y="86330"/>
                    <a:pt x="20469" y="117644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62CB95-CD9D-4600-A2B0-65558A2A2553}"/>
                </a:ext>
              </a:extLst>
            </p:cNvPr>
            <p:cNvSpPr/>
            <p:nvPr/>
          </p:nvSpPr>
          <p:spPr>
            <a:xfrm>
              <a:off x="6214613" y="2938331"/>
              <a:ext cx="54049" cy="54049"/>
            </a:xfrm>
            <a:custGeom>
              <a:avLst/>
              <a:gdLst>
                <a:gd name="connsiteX0" fmla="*/ 56035 w 54048"/>
                <a:gd name="connsiteY0" fmla="*/ 18951 h 54048"/>
                <a:gd name="connsiteX1" fmla="*/ 47320 w 54048"/>
                <a:gd name="connsiteY1" fmla="*/ 42192 h 54048"/>
                <a:gd name="connsiteX2" fmla="*/ 44888 w 54048"/>
                <a:gd name="connsiteY2" fmla="*/ 47158 h 54048"/>
                <a:gd name="connsiteX3" fmla="*/ 16005 w 54048"/>
                <a:gd name="connsiteY3" fmla="*/ 54285 h 54048"/>
                <a:gd name="connsiteX4" fmla="*/ 11040 w 54048"/>
                <a:gd name="connsiteY4" fmla="*/ 51853 h 54048"/>
                <a:gd name="connsiteX5" fmla="*/ 1750 w 54048"/>
                <a:gd name="connsiteY5" fmla="*/ 26315 h 54048"/>
                <a:gd name="connsiteX6" fmla="*/ 4216 w 54048"/>
                <a:gd name="connsiteY6" fmla="*/ 21349 h 54048"/>
                <a:gd name="connsiteX7" fmla="*/ 17188 w 54048"/>
                <a:gd name="connsiteY7" fmla="*/ 0 h 54048"/>
                <a:gd name="connsiteX8" fmla="*/ 56035 w 54048"/>
                <a:gd name="connsiteY8" fmla="*/ 18951 h 5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48" h="54048">
                  <a:moveTo>
                    <a:pt x="56035" y="18951"/>
                  </a:moveTo>
                  <a:cubicBezTo>
                    <a:pt x="53754" y="26918"/>
                    <a:pt x="50840" y="34690"/>
                    <a:pt x="47320" y="42192"/>
                  </a:cubicBezTo>
                  <a:lnTo>
                    <a:pt x="44888" y="47158"/>
                  </a:lnTo>
                  <a:cubicBezTo>
                    <a:pt x="39753" y="58474"/>
                    <a:pt x="25430" y="59015"/>
                    <a:pt x="16005" y="54285"/>
                  </a:cubicBezTo>
                  <a:lnTo>
                    <a:pt x="11040" y="51853"/>
                  </a:lnTo>
                  <a:cubicBezTo>
                    <a:pt x="1498" y="47297"/>
                    <a:pt x="-2634" y="35937"/>
                    <a:pt x="1750" y="26315"/>
                  </a:cubicBezTo>
                  <a:lnTo>
                    <a:pt x="4216" y="21349"/>
                  </a:lnTo>
                  <a:cubicBezTo>
                    <a:pt x="7798" y="13807"/>
                    <a:pt x="12144" y="6654"/>
                    <a:pt x="17188" y="0"/>
                  </a:cubicBezTo>
                  <a:lnTo>
                    <a:pt x="56035" y="18951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9F1F45-A34E-4032-ABBB-924C7285925A}"/>
                </a:ext>
              </a:extLst>
            </p:cNvPr>
            <p:cNvSpPr/>
            <p:nvPr/>
          </p:nvSpPr>
          <p:spPr>
            <a:xfrm>
              <a:off x="6241158" y="2822139"/>
              <a:ext cx="74317" cy="118232"/>
            </a:xfrm>
            <a:custGeom>
              <a:avLst/>
              <a:gdLst>
                <a:gd name="connsiteX0" fmla="*/ 39118 w 74317"/>
                <a:gd name="connsiteY0" fmla="*/ 118253 h 118231"/>
                <a:gd name="connsiteX1" fmla="*/ 0 w 74317"/>
                <a:gd name="connsiteY1" fmla="*/ 99606 h 118231"/>
                <a:gd name="connsiteX2" fmla="*/ 25606 w 74317"/>
                <a:gd name="connsiteY2" fmla="*/ 7385 h 118231"/>
                <a:gd name="connsiteX3" fmla="*/ 25606 w 74317"/>
                <a:gd name="connsiteY3" fmla="*/ 7385 h 118231"/>
                <a:gd name="connsiteX4" fmla="*/ 54522 w 74317"/>
                <a:gd name="connsiteY4" fmla="*/ 2183 h 118231"/>
                <a:gd name="connsiteX5" fmla="*/ 74317 w 74317"/>
                <a:gd name="connsiteY5" fmla="*/ 31099 h 118231"/>
                <a:gd name="connsiteX6" fmla="*/ 39118 w 74317"/>
                <a:gd name="connsiteY6" fmla="*/ 118253 h 11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17" h="118231">
                  <a:moveTo>
                    <a:pt x="39118" y="118253"/>
                  </a:moveTo>
                  <a:lnTo>
                    <a:pt x="0" y="99606"/>
                  </a:lnTo>
                  <a:cubicBezTo>
                    <a:pt x="15201" y="67447"/>
                    <a:pt x="-11485" y="39105"/>
                    <a:pt x="25606" y="7385"/>
                  </a:cubicBezTo>
                  <a:lnTo>
                    <a:pt x="25606" y="7385"/>
                  </a:lnTo>
                  <a:cubicBezTo>
                    <a:pt x="33319" y="-9"/>
                    <a:pt x="44714" y="-2060"/>
                    <a:pt x="54522" y="2183"/>
                  </a:cubicBezTo>
                  <a:cubicBezTo>
                    <a:pt x="66474" y="6789"/>
                    <a:pt x="74348" y="18290"/>
                    <a:pt x="74317" y="31099"/>
                  </a:cubicBezTo>
                  <a:cubicBezTo>
                    <a:pt x="74081" y="58529"/>
                    <a:pt x="62629" y="90654"/>
                    <a:pt x="39118" y="118253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FB0F02-485C-424E-82B5-9D5B2989A6DD}"/>
                </a:ext>
              </a:extLst>
            </p:cNvPr>
            <p:cNvSpPr/>
            <p:nvPr/>
          </p:nvSpPr>
          <p:spPr>
            <a:xfrm>
              <a:off x="6204844" y="3081156"/>
              <a:ext cx="30402" cy="27024"/>
            </a:xfrm>
            <a:custGeom>
              <a:avLst/>
              <a:gdLst>
                <a:gd name="connsiteX0" fmla="*/ 0 w 30402"/>
                <a:gd name="connsiteY0" fmla="*/ 9560 h 27024"/>
                <a:gd name="connsiteX1" fmla="*/ 4763 w 30402"/>
                <a:gd name="connsiteY1" fmla="*/ 29254 h 27024"/>
                <a:gd name="connsiteX2" fmla="*/ 32666 w 30402"/>
                <a:gd name="connsiteY2" fmla="*/ 16485 h 27024"/>
                <a:gd name="connsiteX3" fmla="*/ 20910 w 30402"/>
                <a:gd name="connsiteY3" fmla="*/ 0 h 27024"/>
                <a:gd name="connsiteX4" fmla="*/ 0 w 30402"/>
                <a:gd name="connsiteY4" fmla="*/ 9560 h 2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2" h="27024">
                  <a:moveTo>
                    <a:pt x="0" y="9560"/>
                  </a:moveTo>
                  <a:lnTo>
                    <a:pt x="4763" y="29254"/>
                  </a:lnTo>
                  <a:cubicBezTo>
                    <a:pt x="14801" y="26839"/>
                    <a:pt x="24276" y="22503"/>
                    <a:pt x="32666" y="16485"/>
                  </a:cubicBezTo>
                  <a:lnTo>
                    <a:pt x="20910" y="0"/>
                  </a:lnTo>
                  <a:cubicBezTo>
                    <a:pt x="14611" y="4487"/>
                    <a:pt x="7514" y="7732"/>
                    <a:pt x="0" y="956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6E4CE51-2E36-4792-A801-219DC3E1D090}"/>
                </a:ext>
              </a:extLst>
            </p:cNvPr>
            <p:cNvSpPr/>
            <p:nvPr/>
          </p:nvSpPr>
          <p:spPr>
            <a:xfrm>
              <a:off x="6234402" y="3054199"/>
              <a:ext cx="30402" cy="30402"/>
            </a:xfrm>
            <a:custGeom>
              <a:avLst/>
              <a:gdLst>
                <a:gd name="connsiteX0" fmla="*/ 0 w 30402"/>
                <a:gd name="connsiteY0" fmla="*/ 19356 h 30402"/>
                <a:gd name="connsiteX1" fmla="*/ 14661 w 30402"/>
                <a:gd name="connsiteY1" fmla="*/ 33341 h 30402"/>
                <a:gd name="connsiteX2" fmla="*/ 31281 w 30402"/>
                <a:gd name="connsiteY2" fmla="*/ 7533 h 30402"/>
                <a:gd name="connsiteX3" fmla="*/ 12465 w 30402"/>
                <a:gd name="connsiteY3" fmla="*/ 0 h 30402"/>
                <a:gd name="connsiteX4" fmla="*/ 0 w 30402"/>
                <a:gd name="connsiteY4" fmla="*/ 19356 h 3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2" h="30402">
                  <a:moveTo>
                    <a:pt x="0" y="19356"/>
                  </a:moveTo>
                  <a:lnTo>
                    <a:pt x="14661" y="33341"/>
                  </a:lnTo>
                  <a:cubicBezTo>
                    <a:pt x="21790" y="25872"/>
                    <a:pt x="27430" y="17114"/>
                    <a:pt x="31281" y="7533"/>
                  </a:cubicBezTo>
                  <a:lnTo>
                    <a:pt x="12465" y="0"/>
                  </a:lnTo>
                  <a:cubicBezTo>
                    <a:pt x="9572" y="7183"/>
                    <a:pt x="5343" y="13751"/>
                    <a:pt x="0" y="19356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2076FED-1B99-4974-B5A3-99F570EFAE45}"/>
                </a:ext>
              </a:extLst>
            </p:cNvPr>
            <p:cNvSpPr/>
            <p:nvPr/>
          </p:nvSpPr>
          <p:spPr>
            <a:xfrm>
              <a:off x="6163835" y="3089026"/>
              <a:ext cx="30402" cy="23646"/>
            </a:xfrm>
            <a:custGeom>
              <a:avLst/>
              <a:gdLst>
                <a:gd name="connsiteX0" fmla="*/ 6756 w 30402"/>
                <a:gd name="connsiteY0" fmla="*/ 0 h 23646"/>
                <a:gd name="connsiteX1" fmla="*/ 0 w 30402"/>
                <a:gd name="connsiteY1" fmla="*/ 19154 h 23646"/>
                <a:gd name="connsiteX2" fmla="*/ 26653 w 30402"/>
                <a:gd name="connsiteY2" fmla="*/ 23646 h 23646"/>
                <a:gd name="connsiteX3" fmla="*/ 30504 w 30402"/>
                <a:gd name="connsiteY3" fmla="*/ 23646 h 23646"/>
                <a:gd name="connsiteX4" fmla="*/ 29558 w 30402"/>
                <a:gd name="connsiteY4" fmla="*/ 3378 h 23646"/>
                <a:gd name="connsiteX5" fmla="*/ 6756 w 30402"/>
                <a:gd name="connsiteY5" fmla="*/ 0 h 2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02" h="23646">
                  <a:moveTo>
                    <a:pt x="6756" y="0"/>
                  </a:moveTo>
                  <a:lnTo>
                    <a:pt x="0" y="19154"/>
                  </a:lnTo>
                  <a:cubicBezTo>
                    <a:pt x="8570" y="22132"/>
                    <a:pt x="17580" y="23651"/>
                    <a:pt x="26653" y="23646"/>
                  </a:cubicBezTo>
                  <a:cubicBezTo>
                    <a:pt x="27936" y="23646"/>
                    <a:pt x="29220" y="23646"/>
                    <a:pt x="30504" y="23646"/>
                  </a:cubicBezTo>
                  <a:lnTo>
                    <a:pt x="29558" y="3378"/>
                  </a:lnTo>
                  <a:cubicBezTo>
                    <a:pt x="21812" y="3704"/>
                    <a:pt x="14075" y="2558"/>
                    <a:pt x="6756" y="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4AC9BA-D3AC-428E-A7F2-DBEC544667AD}"/>
                </a:ext>
              </a:extLst>
            </p:cNvPr>
            <p:cNvSpPr/>
            <p:nvPr/>
          </p:nvSpPr>
          <p:spPr>
            <a:xfrm>
              <a:off x="6224268" y="2997819"/>
              <a:ext cx="74317" cy="47293"/>
            </a:xfrm>
            <a:custGeom>
              <a:avLst/>
              <a:gdLst>
                <a:gd name="connsiteX0" fmla="*/ 74317 w 74317"/>
                <a:gd name="connsiteY0" fmla="*/ 37159 h 47292"/>
                <a:gd name="connsiteX1" fmla="*/ 37159 w 74317"/>
                <a:gd name="connsiteY1" fmla="*/ 0 h 47292"/>
                <a:gd name="connsiteX2" fmla="*/ 0 w 74317"/>
                <a:gd name="connsiteY2" fmla="*/ 37159 h 47292"/>
                <a:gd name="connsiteX3" fmla="*/ 27024 w 74317"/>
                <a:gd name="connsiteY3" fmla="*/ 37159 h 47292"/>
                <a:gd name="connsiteX4" fmla="*/ 26112 w 74317"/>
                <a:gd name="connsiteY4" fmla="*/ 45300 h 47292"/>
                <a:gd name="connsiteX5" fmla="*/ 46009 w 74317"/>
                <a:gd name="connsiteY5" fmla="*/ 49117 h 47292"/>
                <a:gd name="connsiteX6" fmla="*/ 47293 w 74317"/>
                <a:gd name="connsiteY6" fmla="*/ 37159 h 4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17" h="47292">
                  <a:moveTo>
                    <a:pt x="74317" y="37159"/>
                  </a:moveTo>
                  <a:lnTo>
                    <a:pt x="37159" y="0"/>
                  </a:lnTo>
                  <a:lnTo>
                    <a:pt x="0" y="37159"/>
                  </a:lnTo>
                  <a:lnTo>
                    <a:pt x="27024" y="37159"/>
                  </a:lnTo>
                  <a:cubicBezTo>
                    <a:pt x="26908" y="39890"/>
                    <a:pt x="26603" y="42610"/>
                    <a:pt x="26112" y="45300"/>
                  </a:cubicBezTo>
                  <a:lnTo>
                    <a:pt x="46009" y="49117"/>
                  </a:lnTo>
                  <a:cubicBezTo>
                    <a:pt x="46726" y="45167"/>
                    <a:pt x="47155" y="41170"/>
                    <a:pt x="47293" y="37159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1" name="Graphic 10" descr="Palm tree">
            <a:extLst>
              <a:ext uri="{FF2B5EF4-FFF2-40B4-BE49-F238E27FC236}">
                <a16:creationId xmlns:a16="http://schemas.microsoft.com/office/drawing/2014/main" id="{EC162B4D-0370-4A72-953A-EB44959869F4}"/>
              </a:ext>
            </a:extLst>
          </p:cNvPr>
          <p:cNvSpPr/>
          <p:nvPr/>
        </p:nvSpPr>
        <p:spPr>
          <a:xfrm>
            <a:off x="3952013" y="3719898"/>
            <a:ext cx="438598" cy="570872"/>
          </a:xfrm>
          <a:custGeom>
            <a:avLst/>
            <a:gdLst>
              <a:gd name="connsiteX0" fmla="*/ 247401 w 244967"/>
              <a:gd name="connsiteY0" fmla="*/ 114345 h 318846"/>
              <a:gd name="connsiteX1" fmla="*/ 196463 w 244967"/>
              <a:gd name="connsiteY1" fmla="*/ 44354 h 318846"/>
              <a:gd name="connsiteX2" fmla="*/ 128805 w 244967"/>
              <a:gd name="connsiteY2" fmla="*/ 67295 h 318846"/>
              <a:gd name="connsiteX3" fmla="*/ 118695 w 244967"/>
              <a:gd name="connsiteY3" fmla="*/ 9358 h 318846"/>
              <a:gd name="connsiteX4" fmla="*/ 47538 w 244967"/>
              <a:gd name="connsiteY4" fmla="*/ 2748 h 318846"/>
              <a:gd name="connsiteX5" fmla="*/ 46760 w 244967"/>
              <a:gd name="connsiteY5" fmla="*/ 10136 h 318846"/>
              <a:gd name="connsiteX6" fmla="*/ 104308 w 244967"/>
              <a:gd name="connsiteY6" fmla="*/ 46298 h 318846"/>
              <a:gd name="connsiteX7" fmla="*/ 40928 w 244967"/>
              <a:gd name="connsiteY7" fmla="*/ 40077 h 318846"/>
              <a:gd name="connsiteX8" fmla="*/ 489 w 244967"/>
              <a:gd name="connsiteY8" fmla="*/ 92181 h 318846"/>
              <a:gd name="connsiteX9" fmla="*/ 5932 w 244967"/>
              <a:gd name="connsiteY9" fmla="*/ 97236 h 318846"/>
              <a:gd name="connsiteX10" fmla="*/ 68924 w 244967"/>
              <a:gd name="connsiteY10" fmla="*/ 71184 h 318846"/>
              <a:gd name="connsiteX11" fmla="*/ 44816 w 244967"/>
              <a:gd name="connsiteY11" fmla="*/ 94514 h 318846"/>
              <a:gd name="connsiteX12" fmla="*/ 38206 w 244967"/>
              <a:gd name="connsiteY12" fmla="*/ 153228 h 318846"/>
              <a:gd name="connsiteX13" fmla="*/ 45594 w 244967"/>
              <a:gd name="connsiteY13" fmla="*/ 154395 h 318846"/>
              <a:gd name="connsiteX14" fmla="*/ 76701 w 244967"/>
              <a:gd name="connsiteY14" fmla="*/ 108901 h 318846"/>
              <a:gd name="connsiteX15" fmla="*/ 75534 w 244967"/>
              <a:gd name="connsiteY15" fmla="*/ 114345 h 318846"/>
              <a:gd name="connsiteX16" fmla="*/ 91088 w 244967"/>
              <a:gd name="connsiteY16" fmla="*/ 129898 h 318846"/>
              <a:gd name="connsiteX17" fmla="*/ 100809 w 244967"/>
              <a:gd name="connsiteY17" fmla="*/ 126398 h 318846"/>
              <a:gd name="connsiteX18" fmla="*/ 85255 w 244967"/>
              <a:gd name="connsiteY18" fmla="*/ 312652 h 318846"/>
              <a:gd name="connsiteX19" fmla="*/ 93032 w 244967"/>
              <a:gd name="connsiteY19" fmla="*/ 320428 h 318846"/>
              <a:gd name="connsiteX20" fmla="*/ 118695 w 244967"/>
              <a:gd name="connsiteY20" fmla="*/ 320428 h 318846"/>
              <a:gd name="connsiteX21" fmla="*/ 126472 w 244967"/>
              <a:gd name="connsiteY21" fmla="*/ 311096 h 318846"/>
              <a:gd name="connsiteX22" fmla="*/ 124917 w 244967"/>
              <a:gd name="connsiteY22" fmla="*/ 125621 h 318846"/>
              <a:gd name="connsiteX23" fmla="*/ 138526 w 244967"/>
              <a:gd name="connsiteY23" fmla="*/ 133398 h 318846"/>
              <a:gd name="connsiteX24" fmla="*/ 154080 w 244967"/>
              <a:gd name="connsiteY24" fmla="*/ 117844 h 318846"/>
              <a:gd name="connsiteX25" fmla="*/ 153691 w 244967"/>
              <a:gd name="connsiteY25" fmla="*/ 114733 h 318846"/>
              <a:gd name="connsiteX26" fmla="*/ 177799 w 244967"/>
              <a:gd name="connsiteY26" fmla="*/ 172281 h 318846"/>
              <a:gd name="connsiteX27" fmla="*/ 184798 w 244967"/>
              <a:gd name="connsiteY27" fmla="*/ 172281 h 318846"/>
              <a:gd name="connsiteX28" fmla="*/ 188686 w 244967"/>
              <a:gd name="connsiteY28" fmla="*/ 102291 h 318846"/>
              <a:gd name="connsiteX29" fmla="*/ 159912 w 244967"/>
              <a:gd name="connsiteY29" fmla="*/ 75461 h 318846"/>
              <a:gd name="connsiteX30" fmla="*/ 241568 w 244967"/>
              <a:gd name="connsiteY30" fmla="*/ 118233 h 318846"/>
              <a:gd name="connsiteX31" fmla="*/ 247401 w 244967"/>
              <a:gd name="connsiteY31" fmla="*/ 114345 h 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4967" h="318846">
                <a:moveTo>
                  <a:pt x="247401" y="114345"/>
                </a:moveTo>
                <a:cubicBezTo>
                  <a:pt x="240790" y="94125"/>
                  <a:pt x="224459" y="54852"/>
                  <a:pt x="196463" y="44354"/>
                </a:cubicBezTo>
                <a:cubicBezTo>
                  <a:pt x="164578" y="32689"/>
                  <a:pt x="136582" y="59130"/>
                  <a:pt x="128805" y="67295"/>
                </a:cubicBezTo>
                <a:cubicBezTo>
                  <a:pt x="133860" y="56797"/>
                  <a:pt x="143970" y="29189"/>
                  <a:pt x="118695" y="9358"/>
                </a:cubicBezTo>
                <a:cubicBezTo>
                  <a:pt x="102364" y="-3473"/>
                  <a:pt x="67369" y="-363"/>
                  <a:pt x="47538" y="2748"/>
                </a:cubicBezTo>
                <a:cubicBezTo>
                  <a:pt x="43650" y="3526"/>
                  <a:pt x="42872" y="8581"/>
                  <a:pt x="46760" y="10136"/>
                </a:cubicBezTo>
                <a:cubicBezTo>
                  <a:pt x="60759" y="15580"/>
                  <a:pt x="83311" y="26856"/>
                  <a:pt x="104308" y="46298"/>
                </a:cubicBezTo>
                <a:cubicBezTo>
                  <a:pt x="88366" y="34244"/>
                  <a:pt x="66202" y="26078"/>
                  <a:pt x="40928" y="40077"/>
                </a:cubicBezTo>
                <a:cubicBezTo>
                  <a:pt x="23819" y="49797"/>
                  <a:pt x="8654" y="75850"/>
                  <a:pt x="489" y="92181"/>
                </a:cubicBezTo>
                <a:cubicBezTo>
                  <a:pt x="-1455" y="95680"/>
                  <a:pt x="2822" y="99180"/>
                  <a:pt x="5932" y="97236"/>
                </a:cubicBezTo>
                <a:cubicBezTo>
                  <a:pt x="18764" y="88681"/>
                  <a:pt x="41317" y="75850"/>
                  <a:pt x="68924" y="71184"/>
                </a:cubicBezTo>
                <a:cubicBezTo>
                  <a:pt x="59981" y="75461"/>
                  <a:pt x="51426" y="82460"/>
                  <a:pt x="44816" y="94514"/>
                </a:cubicBezTo>
                <a:cubicBezTo>
                  <a:pt x="35484" y="111234"/>
                  <a:pt x="36262" y="136897"/>
                  <a:pt x="38206" y="153228"/>
                </a:cubicBezTo>
                <a:cubicBezTo>
                  <a:pt x="38595" y="157117"/>
                  <a:pt x="44039" y="157894"/>
                  <a:pt x="45594" y="154395"/>
                </a:cubicBezTo>
                <a:cubicBezTo>
                  <a:pt x="50649" y="142341"/>
                  <a:pt x="60370" y="124454"/>
                  <a:pt x="76701" y="108901"/>
                </a:cubicBezTo>
                <a:cubicBezTo>
                  <a:pt x="75923" y="110456"/>
                  <a:pt x="75534" y="112400"/>
                  <a:pt x="75534" y="114345"/>
                </a:cubicBezTo>
                <a:cubicBezTo>
                  <a:pt x="75534" y="122899"/>
                  <a:pt x="82533" y="129898"/>
                  <a:pt x="91088" y="129898"/>
                </a:cubicBezTo>
                <a:cubicBezTo>
                  <a:pt x="94587" y="129898"/>
                  <a:pt x="98087" y="128732"/>
                  <a:pt x="100809" y="126398"/>
                </a:cubicBezTo>
                <a:cubicBezTo>
                  <a:pt x="86422" y="193667"/>
                  <a:pt x="85255" y="286211"/>
                  <a:pt x="85255" y="312652"/>
                </a:cubicBezTo>
                <a:cubicBezTo>
                  <a:pt x="85255" y="316929"/>
                  <a:pt x="88755" y="320428"/>
                  <a:pt x="93032" y="320428"/>
                </a:cubicBezTo>
                <a:lnTo>
                  <a:pt x="118695" y="320428"/>
                </a:lnTo>
                <a:cubicBezTo>
                  <a:pt x="123361" y="320428"/>
                  <a:pt x="127250" y="316151"/>
                  <a:pt x="126472" y="311096"/>
                </a:cubicBezTo>
                <a:cubicBezTo>
                  <a:pt x="117918" y="264436"/>
                  <a:pt x="110530" y="194445"/>
                  <a:pt x="124917" y="125621"/>
                </a:cubicBezTo>
                <a:cubicBezTo>
                  <a:pt x="127639" y="130287"/>
                  <a:pt x="132693" y="133398"/>
                  <a:pt x="138526" y="133398"/>
                </a:cubicBezTo>
                <a:cubicBezTo>
                  <a:pt x="147080" y="133398"/>
                  <a:pt x="154080" y="126398"/>
                  <a:pt x="154080" y="117844"/>
                </a:cubicBezTo>
                <a:cubicBezTo>
                  <a:pt x="154080" y="116678"/>
                  <a:pt x="154080" y="115900"/>
                  <a:pt x="153691" y="114733"/>
                </a:cubicBezTo>
                <a:cubicBezTo>
                  <a:pt x="170411" y="138841"/>
                  <a:pt x="172744" y="161005"/>
                  <a:pt x="177799" y="172281"/>
                </a:cubicBezTo>
                <a:cubicBezTo>
                  <a:pt x="179354" y="175392"/>
                  <a:pt x="183631" y="175392"/>
                  <a:pt x="184798" y="172281"/>
                </a:cubicBezTo>
                <a:cubicBezTo>
                  <a:pt x="190630" y="158672"/>
                  <a:pt x="199962" y="129898"/>
                  <a:pt x="188686" y="102291"/>
                </a:cubicBezTo>
                <a:cubicBezTo>
                  <a:pt x="183242" y="88681"/>
                  <a:pt x="171966" y="80516"/>
                  <a:pt x="159912" y="75461"/>
                </a:cubicBezTo>
                <a:cubicBezTo>
                  <a:pt x="194907" y="85959"/>
                  <a:pt x="226403" y="106957"/>
                  <a:pt x="241568" y="118233"/>
                </a:cubicBezTo>
                <a:cubicBezTo>
                  <a:pt x="244290" y="120955"/>
                  <a:pt x="248567" y="117844"/>
                  <a:pt x="247401" y="114345"/>
                </a:cubicBezTo>
                <a:close/>
              </a:path>
            </a:pathLst>
          </a:custGeom>
          <a:solidFill>
            <a:schemeClr val="bg2"/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3A3051-9F01-4A48-BC73-B0B78C5D37D5}"/>
              </a:ext>
            </a:extLst>
          </p:cNvPr>
          <p:cNvSpPr txBox="1"/>
          <p:nvPr/>
        </p:nvSpPr>
        <p:spPr>
          <a:xfrm>
            <a:off x="436736" y="1406378"/>
            <a:ext cx="1892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  <a:latin typeface="+mj-lt"/>
              </a:rPr>
              <a:t>Sustainable</a:t>
            </a:r>
            <a:endParaRPr lang="en-ID" sz="20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083719-BD69-431A-9A97-B55466CD29E3}"/>
              </a:ext>
            </a:extLst>
          </p:cNvPr>
          <p:cNvSpPr txBox="1"/>
          <p:nvPr/>
        </p:nvSpPr>
        <p:spPr>
          <a:xfrm>
            <a:off x="436736" y="2657845"/>
            <a:ext cx="1228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  <a:latin typeface="+mj-lt"/>
              </a:rPr>
              <a:t>Efficient</a:t>
            </a:r>
            <a:endParaRPr lang="en-ID" sz="20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B3BEA1-3E6B-4F03-BB36-2A9D9DE2CE31}"/>
              </a:ext>
            </a:extLst>
          </p:cNvPr>
          <p:cNvSpPr txBox="1"/>
          <p:nvPr/>
        </p:nvSpPr>
        <p:spPr>
          <a:xfrm>
            <a:off x="436736" y="3890660"/>
            <a:ext cx="3140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  <a:latin typeface="+mj-lt"/>
              </a:rPr>
              <a:t>Flexible</a:t>
            </a:r>
            <a:endParaRPr lang="en-ID" sz="20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A16503-E4AE-436B-99FF-1DE41F97E40A}"/>
              </a:ext>
            </a:extLst>
          </p:cNvPr>
          <p:cNvSpPr txBox="1"/>
          <p:nvPr/>
        </p:nvSpPr>
        <p:spPr>
          <a:xfrm>
            <a:off x="436736" y="5064800"/>
            <a:ext cx="159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2"/>
                </a:solidFill>
                <a:latin typeface="+mj-lt"/>
              </a:rPr>
              <a:t>Satisfactory</a:t>
            </a:r>
            <a:endParaRPr lang="en-ID" sz="2000" b="1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DD1813-E3C1-476D-930B-DCFF38A74FF5}"/>
              </a:ext>
            </a:extLst>
          </p:cNvPr>
          <p:cNvSpPr txBox="1"/>
          <p:nvPr/>
        </p:nvSpPr>
        <p:spPr>
          <a:xfrm>
            <a:off x="6166886" y="2950034"/>
            <a:ext cx="2033486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No more paperwork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D81B2C-F0A4-4189-AF07-2FC8F37956D6}"/>
              </a:ext>
            </a:extLst>
          </p:cNvPr>
          <p:cNvSpPr txBox="1"/>
          <p:nvPr/>
        </p:nvSpPr>
        <p:spPr>
          <a:xfrm>
            <a:off x="6166886" y="2608848"/>
            <a:ext cx="191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+mj-lt"/>
              </a:rPr>
              <a:t>Sustainability</a:t>
            </a:r>
            <a:endParaRPr lang="en-ID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F54DA7-31BA-4284-9154-11F669A00B8C}"/>
              </a:ext>
            </a:extLst>
          </p:cNvPr>
          <p:cNvSpPr/>
          <p:nvPr/>
        </p:nvSpPr>
        <p:spPr>
          <a:xfrm>
            <a:off x="5343164" y="2661692"/>
            <a:ext cx="654532" cy="6545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9C30FB-F86D-4AFD-B58A-160EBA825D6D}"/>
              </a:ext>
            </a:extLst>
          </p:cNvPr>
          <p:cNvSpPr txBox="1"/>
          <p:nvPr/>
        </p:nvSpPr>
        <p:spPr>
          <a:xfrm>
            <a:off x="9591404" y="2950034"/>
            <a:ext cx="203348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Customer wishes can be changed quickly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C7E30C-C77A-4BF2-84D5-85D2EED172E7}"/>
              </a:ext>
            </a:extLst>
          </p:cNvPr>
          <p:cNvSpPr txBox="1"/>
          <p:nvPr/>
        </p:nvSpPr>
        <p:spPr>
          <a:xfrm>
            <a:off x="9591404" y="2608848"/>
            <a:ext cx="191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Flexibility</a:t>
            </a:r>
            <a:endParaRPr lang="en-ID" sz="2000" b="1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173A5D-8069-49BF-A898-227311127E37}"/>
              </a:ext>
            </a:extLst>
          </p:cNvPr>
          <p:cNvSpPr/>
          <p:nvPr/>
        </p:nvSpPr>
        <p:spPr>
          <a:xfrm>
            <a:off x="8767682" y="2661692"/>
            <a:ext cx="654532" cy="6545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BE01DD-7219-49D5-9963-FA03CA67C1BD}"/>
              </a:ext>
            </a:extLst>
          </p:cNvPr>
          <p:cNvSpPr txBox="1"/>
          <p:nvPr/>
        </p:nvSpPr>
        <p:spPr>
          <a:xfrm>
            <a:off x="6166886" y="4768205"/>
            <a:ext cx="203348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As a result of optimized working processes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E5C86E-877B-48A9-AAD7-596385D8AD77}"/>
              </a:ext>
            </a:extLst>
          </p:cNvPr>
          <p:cNvSpPr txBox="1"/>
          <p:nvPr/>
        </p:nvSpPr>
        <p:spPr>
          <a:xfrm>
            <a:off x="6166886" y="4427019"/>
            <a:ext cx="191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+mj-lt"/>
              </a:rPr>
              <a:t>Efficiency</a:t>
            </a:r>
            <a:endParaRPr lang="en-ID" sz="2000" b="1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8041493-AF70-43C9-A2FD-966003682C30}"/>
              </a:ext>
            </a:extLst>
          </p:cNvPr>
          <p:cNvSpPr/>
          <p:nvPr/>
        </p:nvSpPr>
        <p:spPr>
          <a:xfrm>
            <a:off x="5343164" y="4479863"/>
            <a:ext cx="654532" cy="6545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5B35E1-68C7-4724-988E-D139413BDA44}"/>
              </a:ext>
            </a:extLst>
          </p:cNvPr>
          <p:cNvSpPr txBox="1"/>
          <p:nvPr/>
        </p:nvSpPr>
        <p:spPr>
          <a:xfrm>
            <a:off x="9591404" y="4768205"/>
            <a:ext cx="2033486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Satisfied employees, as well as customers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4943C8-2527-4562-936B-4998B33988C9}"/>
              </a:ext>
            </a:extLst>
          </p:cNvPr>
          <p:cNvSpPr txBox="1"/>
          <p:nvPr/>
        </p:nvSpPr>
        <p:spPr>
          <a:xfrm>
            <a:off x="9591404" y="4427019"/>
            <a:ext cx="191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Satisfaction</a:t>
            </a:r>
            <a:endParaRPr lang="en-ID" sz="2000" b="1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6340F5-2820-40A5-B087-6B10A2856629}"/>
              </a:ext>
            </a:extLst>
          </p:cNvPr>
          <p:cNvSpPr/>
          <p:nvPr/>
        </p:nvSpPr>
        <p:spPr>
          <a:xfrm>
            <a:off x="8767682" y="4479863"/>
            <a:ext cx="654532" cy="6545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1" name="Graphic 224" descr="Sailboat">
            <a:extLst>
              <a:ext uri="{FF2B5EF4-FFF2-40B4-BE49-F238E27FC236}">
                <a16:creationId xmlns:a16="http://schemas.microsoft.com/office/drawing/2014/main" id="{710A5CCE-9E56-447F-976A-004FC45C10E2}"/>
              </a:ext>
            </a:extLst>
          </p:cNvPr>
          <p:cNvGrpSpPr/>
          <p:nvPr/>
        </p:nvGrpSpPr>
        <p:grpSpPr>
          <a:xfrm>
            <a:off x="5492400" y="2767850"/>
            <a:ext cx="364368" cy="364368"/>
            <a:chOff x="3600724" y="2805270"/>
            <a:chExt cx="324293" cy="324293"/>
          </a:xfrm>
          <a:solidFill>
            <a:schemeClr val="bg2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32F64A-5FD8-4638-B371-E2B9295795D4}"/>
                </a:ext>
              </a:extLst>
            </p:cNvPr>
            <p:cNvSpPr/>
            <p:nvPr/>
          </p:nvSpPr>
          <p:spPr>
            <a:xfrm>
              <a:off x="3636194" y="3034978"/>
              <a:ext cx="253354" cy="47293"/>
            </a:xfrm>
            <a:custGeom>
              <a:avLst/>
              <a:gdLst>
                <a:gd name="connsiteX0" fmla="*/ 0 w 253353"/>
                <a:gd name="connsiteY0" fmla="*/ 27024 h 47292"/>
                <a:gd name="connsiteX1" fmla="*/ 13512 w 253353"/>
                <a:gd name="connsiteY1" fmla="*/ 47293 h 47292"/>
                <a:gd name="connsiteX2" fmla="*/ 206061 w 253353"/>
                <a:gd name="connsiteY2" fmla="*/ 47293 h 47292"/>
                <a:gd name="connsiteX3" fmla="*/ 253354 w 253353"/>
                <a:gd name="connsiteY3" fmla="*/ 0 h 47292"/>
                <a:gd name="connsiteX4" fmla="*/ 0 w 253353"/>
                <a:gd name="connsiteY4" fmla="*/ 27024 h 4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53" h="47292">
                  <a:moveTo>
                    <a:pt x="0" y="27024"/>
                  </a:moveTo>
                  <a:lnTo>
                    <a:pt x="13512" y="47293"/>
                  </a:lnTo>
                  <a:lnTo>
                    <a:pt x="206061" y="47293"/>
                  </a:lnTo>
                  <a:cubicBezTo>
                    <a:pt x="232072" y="47293"/>
                    <a:pt x="253354" y="26011"/>
                    <a:pt x="253354" y="0"/>
                  </a:cubicBezTo>
                  <a:lnTo>
                    <a:pt x="0" y="27024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DF26FE-B9FB-4EAE-8ACA-29638BF2CF29}"/>
                </a:ext>
              </a:extLst>
            </p:cNvPr>
            <p:cNvSpPr/>
            <p:nvPr/>
          </p:nvSpPr>
          <p:spPr>
            <a:xfrm>
              <a:off x="3651733" y="2852563"/>
              <a:ext cx="209439" cy="192549"/>
            </a:xfrm>
            <a:custGeom>
              <a:avLst/>
              <a:gdLst>
                <a:gd name="connsiteX0" fmla="*/ 33105 w 209439"/>
                <a:gd name="connsiteY0" fmla="*/ 175659 h 192548"/>
                <a:gd name="connsiteX1" fmla="*/ 0 w 209439"/>
                <a:gd name="connsiteY1" fmla="*/ 179375 h 192548"/>
                <a:gd name="connsiteX2" fmla="*/ 1689 w 209439"/>
                <a:gd name="connsiteY2" fmla="*/ 192887 h 192548"/>
                <a:gd name="connsiteX3" fmla="*/ 211128 w 209439"/>
                <a:gd name="connsiteY3" fmla="*/ 168903 h 192548"/>
                <a:gd name="connsiteX4" fmla="*/ 210790 w 209439"/>
                <a:gd name="connsiteY4" fmla="*/ 165525 h 192548"/>
                <a:gd name="connsiteX5" fmla="*/ 109449 w 209439"/>
                <a:gd name="connsiteY5" fmla="*/ 27024 h 192548"/>
                <a:gd name="connsiteX6" fmla="*/ 109449 w 209439"/>
                <a:gd name="connsiteY6" fmla="*/ 166876 h 192548"/>
                <a:gd name="connsiteX7" fmla="*/ 95937 w 209439"/>
                <a:gd name="connsiteY7" fmla="*/ 168565 h 192548"/>
                <a:gd name="connsiteX8" fmla="*/ 95937 w 209439"/>
                <a:gd name="connsiteY8" fmla="*/ 0 h 192548"/>
                <a:gd name="connsiteX9" fmla="*/ 82424 w 209439"/>
                <a:gd name="connsiteY9" fmla="*/ 0 h 192548"/>
                <a:gd name="connsiteX10" fmla="*/ 82424 w 209439"/>
                <a:gd name="connsiteY10" fmla="*/ 13512 h 192548"/>
                <a:gd name="connsiteX11" fmla="*/ 41888 w 209439"/>
                <a:gd name="connsiteY11" fmla="*/ 47293 h 192548"/>
                <a:gd name="connsiteX12" fmla="*/ 82424 w 209439"/>
                <a:gd name="connsiteY12" fmla="*/ 40537 h 192548"/>
                <a:gd name="connsiteX13" fmla="*/ 82424 w 209439"/>
                <a:gd name="connsiteY13" fmla="*/ 54049 h 192548"/>
                <a:gd name="connsiteX14" fmla="*/ 33105 w 209439"/>
                <a:gd name="connsiteY14" fmla="*/ 175659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439" h="192548">
                  <a:moveTo>
                    <a:pt x="33105" y="175659"/>
                  </a:moveTo>
                  <a:lnTo>
                    <a:pt x="0" y="179375"/>
                  </a:lnTo>
                  <a:lnTo>
                    <a:pt x="1689" y="192887"/>
                  </a:lnTo>
                  <a:lnTo>
                    <a:pt x="211128" y="168903"/>
                  </a:lnTo>
                  <a:lnTo>
                    <a:pt x="210790" y="165525"/>
                  </a:lnTo>
                  <a:cubicBezTo>
                    <a:pt x="210790" y="65196"/>
                    <a:pt x="109449" y="27024"/>
                    <a:pt x="109449" y="27024"/>
                  </a:cubicBezTo>
                  <a:lnTo>
                    <a:pt x="109449" y="166876"/>
                  </a:lnTo>
                  <a:lnTo>
                    <a:pt x="95937" y="168565"/>
                  </a:lnTo>
                  <a:lnTo>
                    <a:pt x="95937" y="0"/>
                  </a:lnTo>
                  <a:lnTo>
                    <a:pt x="82424" y="0"/>
                  </a:lnTo>
                  <a:lnTo>
                    <a:pt x="82424" y="13512"/>
                  </a:lnTo>
                  <a:lnTo>
                    <a:pt x="41888" y="47293"/>
                  </a:lnTo>
                  <a:lnTo>
                    <a:pt x="82424" y="40537"/>
                  </a:lnTo>
                  <a:lnTo>
                    <a:pt x="82424" y="54049"/>
                  </a:lnTo>
                  <a:lnTo>
                    <a:pt x="33105" y="175659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4" name="Graphic 228" descr="Kayak">
            <a:extLst>
              <a:ext uri="{FF2B5EF4-FFF2-40B4-BE49-F238E27FC236}">
                <a16:creationId xmlns:a16="http://schemas.microsoft.com/office/drawing/2014/main" id="{7A374902-1909-40A7-AD5D-84148FDC7304}"/>
              </a:ext>
            </a:extLst>
          </p:cNvPr>
          <p:cNvGrpSpPr/>
          <p:nvPr/>
        </p:nvGrpSpPr>
        <p:grpSpPr>
          <a:xfrm>
            <a:off x="5484316" y="4623061"/>
            <a:ext cx="364368" cy="364368"/>
            <a:chOff x="5546994" y="2805270"/>
            <a:chExt cx="324293" cy="324293"/>
          </a:xfrm>
          <a:solidFill>
            <a:schemeClr val="bg2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6516AB-BB9E-4408-8BDE-013AB6C7A5E8}"/>
                </a:ext>
              </a:extLst>
            </p:cNvPr>
            <p:cNvSpPr/>
            <p:nvPr/>
          </p:nvSpPr>
          <p:spPr>
            <a:xfrm>
              <a:off x="5560630" y="2953904"/>
              <a:ext cx="124988" cy="54049"/>
            </a:xfrm>
            <a:custGeom>
              <a:avLst/>
              <a:gdLst>
                <a:gd name="connsiteX0" fmla="*/ 127905 w 124987"/>
                <a:gd name="connsiteY0" fmla="*/ 11823 h 54048"/>
                <a:gd name="connsiteX1" fmla="*/ 102232 w 124987"/>
                <a:gd name="connsiteY1" fmla="*/ 2702 h 54048"/>
                <a:gd name="connsiteX2" fmla="*/ 94124 w 124987"/>
                <a:gd name="connsiteY2" fmla="*/ 0 h 54048"/>
                <a:gd name="connsiteX3" fmla="*/ 11362 w 124987"/>
                <a:gd name="connsiteY3" fmla="*/ 0 h 54048"/>
                <a:gd name="connsiteX4" fmla="*/ 890 w 124987"/>
                <a:gd name="connsiteY4" fmla="*/ 6756 h 54048"/>
                <a:gd name="connsiteX5" fmla="*/ 3255 w 124987"/>
                <a:gd name="connsiteY5" fmla="*/ 19255 h 54048"/>
                <a:gd name="connsiteX6" fmla="*/ 69464 w 124987"/>
                <a:gd name="connsiteY6" fmla="*/ 54049 h 54048"/>
                <a:gd name="connsiteX7" fmla="*/ 110001 w 124987"/>
                <a:gd name="connsiteY7" fmla="*/ 54049 h 54048"/>
                <a:gd name="connsiteX8" fmla="*/ 127905 w 124987"/>
                <a:gd name="connsiteY8" fmla="*/ 11823 h 5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987" h="54048">
                  <a:moveTo>
                    <a:pt x="127905" y="11823"/>
                  </a:moveTo>
                  <a:cubicBezTo>
                    <a:pt x="118784" y="10472"/>
                    <a:pt x="110001" y="7432"/>
                    <a:pt x="102232" y="2702"/>
                  </a:cubicBezTo>
                  <a:cubicBezTo>
                    <a:pt x="99867" y="1013"/>
                    <a:pt x="97164" y="338"/>
                    <a:pt x="94124" y="0"/>
                  </a:cubicBezTo>
                  <a:lnTo>
                    <a:pt x="11362" y="0"/>
                  </a:lnTo>
                  <a:cubicBezTo>
                    <a:pt x="6633" y="0"/>
                    <a:pt x="2579" y="2702"/>
                    <a:pt x="890" y="6756"/>
                  </a:cubicBezTo>
                  <a:cubicBezTo>
                    <a:pt x="-799" y="11148"/>
                    <a:pt x="-123" y="15877"/>
                    <a:pt x="3255" y="19255"/>
                  </a:cubicBezTo>
                  <a:cubicBezTo>
                    <a:pt x="25888" y="41550"/>
                    <a:pt x="37373" y="54049"/>
                    <a:pt x="69464" y="54049"/>
                  </a:cubicBezTo>
                  <a:lnTo>
                    <a:pt x="110001" y="54049"/>
                  </a:lnTo>
                  <a:lnTo>
                    <a:pt x="127905" y="11823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CB17D3D-2893-4BC4-BFAA-40559F0D1E8C}"/>
                </a:ext>
              </a:extLst>
            </p:cNvPr>
            <p:cNvSpPr/>
            <p:nvPr/>
          </p:nvSpPr>
          <p:spPr>
            <a:xfrm>
              <a:off x="5644664" y="2866803"/>
              <a:ext cx="209439" cy="226329"/>
            </a:xfrm>
            <a:custGeom>
              <a:avLst/>
              <a:gdLst>
                <a:gd name="connsiteX0" fmla="*/ 32385 w 209439"/>
                <a:gd name="connsiteY0" fmla="*/ 201617 h 226329"/>
                <a:gd name="connsiteX1" fmla="*/ 27318 w 209439"/>
                <a:gd name="connsiteY1" fmla="*/ 213778 h 226329"/>
                <a:gd name="connsiteX2" fmla="*/ 18873 w 209439"/>
                <a:gd name="connsiteY2" fmla="*/ 218507 h 226329"/>
                <a:gd name="connsiteX3" fmla="*/ 13806 w 209439"/>
                <a:gd name="connsiteY3" fmla="*/ 216480 h 226329"/>
                <a:gd name="connsiteX4" fmla="*/ 11441 w 209439"/>
                <a:gd name="connsiteY4" fmla="*/ 207360 h 226329"/>
                <a:gd name="connsiteX5" fmla="*/ 16508 w 209439"/>
                <a:gd name="connsiteY5" fmla="*/ 195199 h 226329"/>
                <a:gd name="connsiteX6" fmla="*/ 32723 w 209439"/>
                <a:gd name="connsiteY6" fmla="*/ 177633 h 226329"/>
                <a:gd name="connsiteX7" fmla="*/ 33061 w 209439"/>
                <a:gd name="connsiteY7" fmla="*/ 177295 h 226329"/>
                <a:gd name="connsiteX8" fmla="*/ 33398 w 209439"/>
                <a:gd name="connsiteY8" fmla="*/ 176957 h 226329"/>
                <a:gd name="connsiteX9" fmla="*/ 33398 w 209439"/>
                <a:gd name="connsiteY9" fmla="*/ 177295 h 226329"/>
                <a:gd name="connsiteX10" fmla="*/ 33398 w 209439"/>
                <a:gd name="connsiteY10" fmla="*/ 177633 h 226329"/>
                <a:gd name="connsiteX11" fmla="*/ 32385 w 209439"/>
                <a:gd name="connsiteY11" fmla="*/ 201617 h 226329"/>
                <a:gd name="connsiteX12" fmla="*/ 87447 w 209439"/>
                <a:gd name="connsiteY12" fmla="*/ 26634 h 226329"/>
                <a:gd name="connsiteX13" fmla="*/ 92514 w 209439"/>
                <a:gd name="connsiteY13" fmla="*/ 14473 h 226329"/>
                <a:gd name="connsiteX14" fmla="*/ 100960 w 209439"/>
                <a:gd name="connsiteY14" fmla="*/ 9744 h 226329"/>
                <a:gd name="connsiteX15" fmla="*/ 106027 w 209439"/>
                <a:gd name="connsiteY15" fmla="*/ 11770 h 226329"/>
                <a:gd name="connsiteX16" fmla="*/ 108391 w 209439"/>
                <a:gd name="connsiteY16" fmla="*/ 20891 h 226329"/>
                <a:gd name="connsiteX17" fmla="*/ 103324 w 209439"/>
                <a:gd name="connsiteY17" fmla="*/ 33052 h 226329"/>
                <a:gd name="connsiteX18" fmla="*/ 87110 w 209439"/>
                <a:gd name="connsiteY18" fmla="*/ 50618 h 226329"/>
                <a:gd name="connsiteX19" fmla="*/ 86772 w 209439"/>
                <a:gd name="connsiteY19" fmla="*/ 50956 h 226329"/>
                <a:gd name="connsiteX20" fmla="*/ 86434 w 209439"/>
                <a:gd name="connsiteY20" fmla="*/ 50956 h 226329"/>
                <a:gd name="connsiteX21" fmla="*/ 86434 w 209439"/>
                <a:gd name="connsiteY21" fmla="*/ 50618 h 226329"/>
                <a:gd name="connsiteX22" fmla="*/ 86434 w 209439"/>
                <a:gd name="connsiteY22" fmla="*/ 50280 h 226329"/>
                <a:gd name="connsiteX23" fmla="*/ 87447 w 209439"/>
                <a:gd name="connsiteY23" fmla="*/ 26634 h 226329"/>
                <a:gd name="connsiteX24" fmla="*/ 201625 w 209439"/>
                <a:gd name="connsiteY24" fmla="*/ 87101 h 226329"/>
                <a:gd name="connsiteX25" fmla="*/ 118863 w 209439"/>
                <a:gd name="connsiteY25" fmla="*/ 87101 h 226329"/>
                <a:gd name="connsiteX26" fmla="*/ 110756 w 209439"/>
                <a:gd name="connsiteY26" fmla="*/ 89803 h 226329"/>
                <a:gd name="connsiteX27" fmla="*/ 88799 w 209439"/>
                <a:gd name="connsiteY27" fmla="*/ 98249 h 226329"/>
                <a:gd name="connsiteX28" fmla="*/ 72922 w 209439"/>
                <a:gd name="connsiteY28" fmla="*/ 100613 h 226329"/>
                <a:gd name="connsiteX29" fmla="*/ 89474 w 209439"/>
                <a:gd name="connsiteY29" fmla="*/ 61428 h 226329"/>
                <a:gd name="connsiteX30" fmla="*/ 92852 w 209439"/>
                <a:gd name="connsiteY30" fmla="*/ 59401 h 226329"/>
                <a:gd name="connsiteX31" fmla="*/ 112445 w 209439"/>
                <a:gd name="connsiteY31" fmla="*/ 37781 h 226329"/>
                <a:gd name="connsiteX32" fmla="*/ 117850 w 209439"/>
                <a:gd name="connsiteY32" fmla="*/ 25283 h 226329"/>
                <a:gd name="connsiteX33" fmla="*/ 109742 w 209439"/>
                <a:gd name="connsiteY33" fmla="*/ 2987 h 226329"/>
                <a:gd name="connsiteX34" fmla="*/ 104675 w 209439"/>
                <a:gd name="connsiteY34" fmla="*/ 961 h 226329"/>
                <a:gd name="connsiteX35" fmla="*/ 82718 w 209439"/>
                <a:gd name="connsiteY35" fmla="*/ 11095 h 226329"/>
                <a:gd name="connsiteX36" fmla="*/ 77651 w 209439"/>
                <a:gd name="connsiteY36" fmla="*/ 22918 h 226329"/>
                <a:gd name="connsiteX37" fmla="*/ 75962 w 209439"/>
                <a:gd name="connsiteY37" fmla="*/ 51969 h 226329"/>
                <a:gd name="connsiteX38" fmla="*/ 76975 w 209439"/>
                <a:gd name="connsiteY38" fmla="*/ 55685 h 226329"/>
                <a:gd name="connsiteX39" fmla="*/ 30020 w 209439"/>
                <a:gd name="connsiteY39" fmla="*/ 167161 h 226329"/>
                <a:gd name="connsiteX40" fmla="*/ 26642 w 209439"/>
                <a:gd name="connsiteY40" fmla="*/ 169188 h 226329"/>
                <a:gd name="connsiteX41" fmla="*/ 7050 w 209439"/>
                <a:gd name="connsiteY41" fmla="*/ 190807 h 226329"/>
                <a:gd name="connsiteX42" fmla="*/ 1645 w 209439"/>
                <a:gd name="connsiteY42" fmla="*/ 203306 h 226329"/>
                <a:gd name="connsiteX43" fmla="*/ 9752 w 209439"/>
                <a:gd name="connsiteY43" fmla="*/ 225601 h 226329"/>
                <a:gd name="connsiteX44" fmla="*/ 14819 w 209439"/>
                <a:gd name="connsiteY44" fmla="*/ 227628 h 226329"/>
                <a:gd name="connsiteX45" fmla="*/ 36777 w 209439"/>
                <a:gd name="connsiteY45" fmla="*/ 217494 h 226329"/>
                <a:gd name="connsiteX46" fmla="*/ 41844 w 209439"/>
                <a:gd name="connsiteY46" fmla="*/ 204995 h 226329"/>
                <a:gd name="connsiteX47" fmla="*/ 43533 w 209439"/>
                <a:gd name="connsiteY47" fmla="*/ 175944 h 226329"/>
                <a:gd name="connsiteX48" fmla="*/ 42519 w 209439"/>
                <a:gd name="connsiteY48" fmla="*/ 172228 h 226329"/>
                <a:gd name="connsiteX49" fmla="*/ 55694 w 209439"/>
                <a:gd name="connsiteY49" fmla="*/ 140812 h 226329"/>
                <a:gd name="connsiteX50" fmla="*/ 143185 w 209439"/>
                <a:gd name="connsiteY50" fmla="*/ 140812 h 226329"/>
                <a:gd name="connsiteX51" fmla="*/ 209395 w 209439"/>
                <a:gd name="connsiteY51" fmla="*/ 106018 h 226329"/>
                <a:gd name="connsiteX52" fmla="*/ 211760 w 209439"/>
                <a:gd name="connsiteY52" fmla="*/ 93857 h 226329"/>
                <a:gd name="connsiteX53" fmla="*/ 201625 w 209439"/>
                <a:gd name="connsiteY53" fmla="*/ 87101 h 226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09439" h="226329">
                  <a:moveTo>
                    <a:pt x="32385" y="201617"/>
                  </a:moveTo>
                  <a:lnTo>
                    <a:pt x="27318" y="213778"/>
                  </a:lnTo>
                  <a:cubicBezTo>
                    <a:pt x="26305" y="217156"/>
                    <a:pt x="22589" y="219183"/>
                    <a:pt x="18873" y="218507"/>
                  </a:cubicBezTo>
                  <a:lnTo>
                    <a:pt x="13806" y="216480"/>
                  </a:lnTo>
                  <a:cubicBezTo>
                    <a:pt x="10766" y="214791"/>
                    <a:pt x="9414" y="210400"/>
                    <a:pt x="11441" y="207360"/>
                  </a:cubicBezTo>
                  <a:lnTo>
                    <a:pt x="16508" y="195199"/>
                  </a:lnTo>
                  <a:cubicBezTo>
                    <a:pt x="20900" y="186078"/>
                    <a:pt x="32723" y="177633"/>
                    <a:pt x="32723" y="177633"/>
                  </a:cubicBezTo>
                  <a:lnTo>
                    <a:pt x="33061" y="177295"/>
                  </a:lnTo>
                  <a:lnTo>
                    <a:pt x="33398" y="176957"/>
                  </a:lnTo>
                  <a:cubicBezTo>
                    <a:pt x="33398" y="176957"/>
                    <a:pt x="33398" y="176957"/>
                    <a:pt x="33398" y="177295"/>
                  </a:cubicBezTo>
                  <a:lnTo>
                    <a:pt x="33398" y="177633"/>
                  </a:lnTo>
                  <a:cubicBezTo>
                    <a:pt x="33398" y="177633"/>
                    <a:pt x="35763" y="191821"/>
                    <a:pt x="32385" y="201617"/>
                  </a:cubicBezTo>
                  <a:close/>
                  <a:moveTo>
                    <a:pt x="87447" y="26634"/>
                  </a:moveTo>
                  <a:lnTo>
                    <a:pt x="92514" y="14473"/>
                  </a:lnTo>
                  <a:cubicBezTo>
                    <a:pt x="93528" y="11095"/>
                    <a:pt x="97244" y="9068"/>
                    <a:pt x="100960" y="9744"/>
                  </a:cubicBezTo>
                  <a:lnTo>
                    <a:pt x="106027" y="11770"/>
                  </a:lnTo>
                  <a:cubicBezTo>
                    <a:pt x="109067" y="13459"/>
                    <a:pt x="110418" y="17513"/>
                    <a:pt x="108391" y="20891"/>
                  </a:cubicBezTo>
                  <a:lnTo>
                    <a:pt x="103324" y="33052"/>
                  </a:lnTo>
                  <a:cubicBezTo>
                    <a:pt x="98933" y="42173"/>
                    <a:pt x="87110" y="50618"/>
                    <a:pt x="87110" y="50618"/>
                  </a:cubicBezTo>
                  <a:lnTo>
                    <a:pt x="86772" y="50956"/>
                  </a:lnTo>
                  <a:lnTo>
                    <a:pt x="86434" y="50956"/>
                  </a:lnTo>
                  <a:cubicBezTo>
                    <a:pt x="86434" y="50956"/>
                    <a:pt x="86434" y="50618"/>
                    <a:pt x="86434" y="50618"/>
                  </a:cubicBezTo>
                  <a:lnTo>
                    <a:pt x="86434" y="50280"/>
                  </a:lnTo>
                  <a:cubicBezTo>
                    <a:pt x="86096" y="50618"/>
                    <a:pt x="83731" y="36430"/>
                    <a:pt x="87447" y="26634"/>
                  </a:cubicBezTo>
                  <a:close/>
                  <a:moveTo>
                    <a:pt x="201625" y="87101"/>
                  </a:moveTo>
                  <a:lnTo>
                    <a:pt x="118863" y="87101"/>
                  </a:lnTo>
                  <a:cubicBezTo>
                    <a:pt x="116161" y="87101"/>
                    <a:pt x="113121" y="88114"/>
                    <a:pt x="110756" y="89803"/>
                  </a:cubicBezTo>
                  <a:cubicBezTo>
                    <a:pt x="104000" y="93857"/>
                    <a:pt x="96568" y="96897"/>
                    <a:pt x="88799" y="98249"/>
                  </a:cubicBezTo>
                  <a:cubicBezTo>
                    <a:pt x="83731" y="99262"/>
                    <a:pt x="78327" y="99938"/>
                    <a:pt x="72922" y="100613"/>
                  </a:cubicBezTo>
                  <a:lnTo>
                    <a:pt x="89474" y="61428"/>
                  </a:lnTo>
                  <a:cubicBezTo>
                    <a:pt x="90825" y="61090"/>
                    <a:pt x="91839" y="60414"/>
                    <a:pt x="92852" y="59401"/>
                  </a:cubicBezTo>
                  <a:cubicBezTo>
                    <a:pt x="94541" y="58050"/>
                    <a:pt x="107040" y="48929"/>
                    <a:pt x="112445" y="37781"/>
                  </a:cubicBezTo>
                  <a:lnTo>
                    <a:pt x="117850" y="25283"/>
                  </a:lnTo>
                  <a:cubicBezTo>
                    <a:pt x="121903" y="16837"/>
                    <a:pt x="118188" y="6703"/>
                    <a:pt x="109742" y="2987"/>
                  </a:cubicBezTo>
                  <a:lnTo>
                    <a:pt x="104675" y="961"/>
                  </a:lnTo>
                  <a:cubicBezTo>
                    <a:pt x="95892" y="-2080"/>
                    <a:pt x="86096" y="2312"/>
                    <a:pt x="82718" y="11095"/>
                  </a:cubicBezTo>
                  <a:lnTo>
                    <a:pt x="77651" y="22918"/>
                  </a:lnTo>
                  <a:cubicBezTo>
                    <a:pt x="73260" y="35079"/>
                    <a:pt x="75286" y="49942"/>
                    <a:pt x="75962" y="51969"/>
                  </a:cubicBezTo>
                  <a:cubicBezTo>
                    <a:pt x="75962" y="53320"/>
                    <a:pt x="76300" y="54334"/>
                    <a:pt x="76975" y="55685"/>
                  </a:cubicBezTo>
                  <a:lnTo>
                    <a:pt x="30020" y="167161"/>
                  </a:lnTo>
                  <a:cubicBezTo>
                    <a:pt x="28669" y="167499"/>
                    <a:pt x="27656" y="168174"/>
                    <a:pt x="26642" y="169188"/>
                  </a:cubicBezTo>
                  <a:cubicBezTo>
                    <a:pt x="24953" y="170539"/>
                    <a:pt x="12455" y="179660"/>
                    <a:pt x="7050" y="190807"/>
                  </a:cubicBezTo>
                  <a:lnTo>
                    <a:pt x="1645" y="203306"/>
                  </a:lnTo>
                  <a:cubicBezTo>
                    <a:pt x="-2409" y="211751"/>
                    <a:pt x="1307" y="221885"/>
                    <a:pt x="9752" y="225601"/>
                  </a:cubicBezTo>
                  <a:lnTo>
                    <a:pt x="14819" y="227628"/>
                  </a:lnTo>
                  <a:cubicBezTo>
                    <a:pt x="23602" y="230668"/>
                    <a:pt x="33398" y="226277"/>
                    <a:pt x="36777" y="217494"/>
                  </a:cubicBezTo>
                  <a:lnTo>
                    <a:pt x="41844" y="204995"/>
                  </a:lnTo>
                  <a:cubicBezTo>
                    <a:pt x="46235" y="192834"/>
                    <a:pt x="44208" y="177971"/>
                    <a:pt x="43533" y="175944"/>
                  </a:cubicBezTo>
                  <a:cubicBezTo>
                    <a:pt x="43533" y="174592"/>
                    <a:pt x="43195" y="173579"/>
                    <a:pt x="42519" y="172228"/>
                  </a:cubicBezTo>
                  <a:lnTo>
                    <a:pt x="55694" y="140812"/>
                  </a:lnTo>
                  <a:lnTo>
                    <a:pt x="143185" y="140812"/>
                  </a:lnTo>
                  <a:cubicBezTo>
                    <a:pt x="175277" y="140812"/>
                    <a:pt x="186762" y="128313"/>
                    <a:pt x="209395" y="106018"/>
                  </a:cubicBezTo>
                  <a:cubicBezTo>
                    <a:pt x="212773" y="102978"/>
                    <a:pt x="213449" y="97911"/>
                    <a:pt x="211760" y="93857"/>
                  </a:cubicBezTo>
                  <a:cubicBezTo>
                    <a:pt x="210408" y="89803"/>
                    <a:pt x="206355" y="87101"/>
                    <a:pt x="201625" y="87101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57" name="Graphic 232" descr="Dance steps">
            <a:extLst>
              <a:ext uri="{FF2B5EF4-FFF2-40B4-BE49-F238E27FC236}">
                <a16:creationId xmlns:a16="http://schemas.microsoft.com/office/drawing/2014/main" id="{8E10E5E3-AD34-440A-82C6-FEAE5BD806DA}"/>
              </a:ext>
            </a:extLst>
          </p:cNvPr>
          <p:cNvGrpSpPr/>
          <p:nvPr/>
        </p:nvGrpSpPr>
        <p:grpSpPr>
          <a:xfrm>
            <a:off x="8912764" y="4586021"/>
            <a:ext cx="364368" cy="364368"/>
            <a:chOff x="6035097" y="2805270"/>
            <a:chExt cx="324293" cy="324293"/>
          </a:xfrm>
          <a:solidFill>
            <a:schemeClr val="bg2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54F95AF-CFE4-49BA-BF0C-BF69E97F61F7}"/>
                </a:ext>
              </a:extLst>
            </p:cNvPr>
            <p:cNvSpPr/>
            <p:nvPr/>
          </p:nvSpPr>
          <p:spPr>
            <a:xfrm>
              <a:off x="6105394" y="3054097"/>
              <a:ext cx="50671" cy="50671"/>
            </a:xfrm>
            <a:custGeom>
              <a:avLst/>
              <a:gdLst>
                <a:gd name="connsiteX0" fmla="*/ 0 w 50670"/>
                <a:gd name="connsiteY0" fmla="*/ 11452 h 50670"/>
                <a:gd name="connsiteX1" fmla="*/ 4223 w 50670"/>
                <a:gd name="connsiteY1" fmla="*/ 35098 h 50670"/>
                <a:gd name="connsiteX2" fmla="*/ 5675 w 50670"/>
                <a:gd name="connsiteY2" fmla="*/ 40300 h 50670"/>
                <a:gd name="connsiteX3" fmla="*/ 32091 w 50670"/>
                <a:gd name="connsiteY3" fmla="*/ 52258 h 50670"/>
                <a:gd name="connsiteX4" fmla="*/ 37294 w 50670"/>
                <a:gd name="connsiteY4" fmla="*/ 50772 h 50670"/>
                <a:gd name="connsiteX5" fmla="*/ 50806 w 50670"/>
                <a:gd name="connsiteY5" fmla="*/ 27936 h 50670"/>
                <a:gd name="connsiteX6" fmla="*/ 49353 w 50670"/>
                <a:gd name="connsiteY6" fmla="*/ 22734 h 50670"/>
                <a:gd name="connsiteX7" fmla="*/ 40672 w 50670"/>
                <a:gd name="connsiteY7" fmla="*/ 0 h 50670"/>
                <a:gd name="connsiteX8" fmla="*/ 135 w 50670"/>
                <a:gd name="connsiteY8" fmla="*/ 11316 h 5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670" h="50670">
                  <a:moveTo>
                    <a:pt x="0" y="11452"/>
                  </a:moveTo>
                  <a:cubicBezTo>
                    <a:pt x="766" y="19435"/>
                    <a:pt x="2179" y="27343"/>
                    <a:pt x="4223" y="35098"/>
                  </a:cubicBezTo>
                  <a:lnTo>
                    <a:pt x="5675" y="40300"/>
                  </a:lnTo>
                  <a:cubicBezTo>
                    <a:pt x="8614" y="52056"/>
                    <a:pt x="22228" y="55096"/>
                    <a:pt x="32091" y="52258"/>
                  </a:cubicBezTo>
                  <a:lnTo>
                    <a:pt x="37294" y="50772"/>
                  </a:lnTo>
                  <a:cubicBezTo>
                    <a:pt x="47312" y="48172"/>
                    <a:pt x="53349" y="37969"/>
                    <a:pt x="50806" y="27936"/>
                  </a:cubicBezTo>
                  <a:lnTo>
                    <a:pt x="49353" y="22734"/>
                  </a:lnTo>
                  <a:cubicBezTo>
                    <a:pt x="47249" y="14878"/>
                    <a:pt x="44340" y="7259"/>
                    <a:pt x="40672" y="0"/>
                  </a:cubicBezTo>
                  <a:lnTo>
                    <a:pt x="135" y="11316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5A5BAC1-2A43-49E1-9D4A-210563BABCB6}"/>
                </a:ext>
              </a:extLst>
            </p:cNvPr>
            <p:cNvSpPr/>
            <p:nvPr/>
          </p:nvSpPr>
          <p:spPr>
            <a:xfrm>
              <a:off x="6079014" y="2933143"/>
              <a:ext cx="67561" cy="114854"/>
            </a:xfrm>
            <a:custGeom>
              <a:avLst/>
              <a:gdLst>
                <a:gd name="connsiteX0" fmla="*/ 20469 w 67561"/>
                <a:gd name="connsiteY0" fmla="*/ 117644 h 114853"/>
                <a:gd name="connsiteX1" fmla="*/ 62390 w 67561"/>
                <a:gd name="connsiteY1" fmla="*/ 106361 h 114853"/>
                <a:gd name="connsiteX2" fmla="*/ 53878 w 67561"/>
                <a:gd name="connsiteY2" fmla="*/ 11067 h 114853"/>
                <a:gd name="connsiteX3" fmla="*/ 53878 w 67561"/>
                <a:gd name="connsiteY3" fmla="*/ 11067 h 114853"/>
                <a:gd name="connsiteX4" fmla="*/ 26380 w 67561"/>
                <a:gd name="connsiteY4" fmla="*/ 662 h 114853"/>
                <a:gd name="connsiteX5" fmla="*/ 1619 w 67561"/>
                <a:gd name="connsiteY5" fmla="*/ 25525 h 114853"/>
                <a:gd name="connsiteX6" fmla="*/ 20469 w 67561"/>
                <a:gd name="connsiteY6" fmla="*/ 117644 h 11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61" h="114853">
                  <a:moveTo>
                    <a:pt x="20469" y="117644"/>
                  </a:moveTo>
                  <a:lnTo>
                    <a:pt x="62390" y="106361"/>
                  </a:lnTo>
                  <a:cubicBezTo>
                    <a:pt x="53202" y="71703"/>
                    <a:pt x="84618" y="48934"/>
                    <a:pt x="53878" y="11067"/>
                  </a:cubicBezTo>
                  <a:lnTo>
                    <a:pt x="53878" y="11067"/>
                  </a:lnTo>
                  <a:cubicBezTo>
                    <a:pt x="47632" y="2392"/>
                    <a:pt x="36804" y="-1705"/>
                    <a:pt x="26380" y="662"/>
                  </a:cubicBezTo>
                  <a:cubicBezTo>
                    <a:pt x="13776" y="3025"/>
                    <a:pt x="3931" y="12911"/>
                    <a:pt x="1619" y="25525"/>
                  </a:cubicBezTo>
                  <a:cubicBezTo>
                    <a:pt x="-3110" y="52549"/>
                    <a:pt x="2329" y="86330"/>
                    <a:pt x="20469" y="117644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6F1731-2BFD-4F52-9A29-6D793C2BBADC}"/>
                </a:ext>
              </a:extLst>
            </p:cNvPr>
            <p:cNvSpPr/>
            <p:nvPr/>
          </p:nvSpPr>
          <p:spPr>
            <a:xfrm>
              <a:off x="6214613" y="2938331"/>
              <a:ext cx="54049" cy="54049"/>
            </a:xfrm>
            <a:custGeom>
              <a:avLst/>
              <a:gdLst>
                <a:gd name="connsiteX0" fmla="*/ 56035 w 54048"/>
                <a:gd name="connsiteY0" fmla="*/ 18951 h 54048"/>
                <a:gd name="connsiteX1" fmla="*/ 47320 w 54048"/>
                <a:gd name="connsiteY1" fmla="*/ 42192 h 54048"/>
                <a:gd name="connsiteX2" fmla="*/ 44888 w 54048"/>
                <a:gd name="connsiteY2" fmla="*/ 47158 h 54048"/>
                <a:gd name="connsiteX3" fmla="*/ 16005 w 54048"/>
                <a:gd name="connsiteY3" fmla="*/ 54285 h 54048"/>
                <a:gd name="connsiteX4" fmla="*/ 11040 w 54048"/>
                <a:gd name="connsiteY4" fmla="*/ 51853 h 54048"/>
                <a:gd name="connsiteX5" fmla="*/ 1750 w 54048"/>
                <a:gd name="connsiteY5" fmla="*/ 26315 h 54048"/>
                <a:gd name="connsiteX6" fmla="*/ 4216 w 54048"/>
                <a:gd name="connsiteY6" fmla="*/ 21349 h 54048"/>
                <a:gd name="connsiteX7" fmla="*/ 17188 w 54048"/>
                <a:gd name="connsiteY7" fmla="*/ 0 h 54048"/>
                <a:gd name="connsiteX8" fmla="*/ 56035 w 54048"/>
                <a:gd name="connsiteY8" fmla="*/ 18951 h 5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048" h="54048">
                  <a:moveTo>
                    <a:pt x="56035" y="18951"/>
                  </a:moveTo>
                  <a:cubicBezTo>
                    <a:pt x="53754" y="26918"/>
                    <a:pt x="50840" y="34690"/>
                    <a:pt x="47320" y="42192"/>
                  </a:cubicBezTo>
                  <a:lnTo>
                    <a:pt x="44888" y="47158"/>
                  </a:lnTo>
                  <a:cubicBezTo>
                    <a:pt x="39753" y="58474"/>
                    <a:pt x="25430" y="59015"/>
                    <a:pt x="16005" y="54285"/>
                  </a:cubicBezTo>
                  <a:lnTo>
                    <a:pt x="11040" y="51853"/>
                  </a:lnTo>
                  <a:cubicBezTo>
                    <a:pt x="1498" y="47297"/>
                    <a:pt x="-2634" y="35937"/>
                    <a:pt x="1750" y="26315"/>
                  </a:cubicBezTo>
                  <a:lnTo>
                    <a:pt x="4216" y="21349"/>
                  </a:lnTo>
                  <a:cubicBezTo>
                    <a:pt x="7798" y="13807"/>
                    <a:pt x="12144" y="6654"/>
                    <a:pt x="17188" y="0"/>
                  </a:cubicBezTo>
                  <a:lnTo>
                    <a:pt x="56035" y="18951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A6689DD-BA9E-491B-AC7E-2B03AAE4074D}"/>
                </a:ext>
              </a:extLst>
            </p:cNvPr>
            <p:cNvSpPr/>
            <p:nvPr/>
          </p:nvSpPr>
          <p:spPr>
            <a:xfrm>
              <a:off x="6241158" y="2822139"/>
              <a:ext cx="74317" cy="118232"/>
            </a:xfrm>
            <a:custGeom>
              <a:avLst/>
              <a:gdLst>
                <a:gd name="connsiteX0" fmla="*/ 39118 w 74317"/>
                <a:gd name="connsiteY0" fmla="*/ 118253 h 118231"/>
                <a:gd name="connsiteX1" fmla="*/ 0 w 74317"/>
                <a:gd name="connsiteY1" fmla="*/ 99606 h 118231"/>
                <a:gd name="connsiteX2" fmla="*/ 25606 w 74317"/>
                <a:gd name="connsiteY2" fmla="*/ 7385 h 118231"/>
                <a:gd name="connsiteX3" fmla="*/ 25606 w 74317"/>
                <a:gd name="connsiteY3" fmla="*/ 7385 h 118231"/>
                <a:gd name="connsiteX4" fmla="*/ 54522 w 74317"/>
                <a:gd name="connsiteY4" fmla="*/ 2183 h 118231"/>
                <a:gd name="connsiteX5" fmla="*/ 74317 w 74317"/>
                <a:gd name="connsiteY5" fmla="*/ 31099 h 118231"/>
                <a:gd name="connsiteX6" fmla="*/ 39118 w 74317"/>
                <a:gd name="connsiteY6" fmla="*/ 118253 h 11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17" h="118231">
                  <a:moveTo>
                    <a:pt x="39118" y="118253"/>
                  </a:moveTo>
                  <a:lnTo>
                    <a:pt x="0" y="99606"/>
                  </a:lnTo>
                  <a:cubicBezTo>
                    <a:pt x="15201" y="67447"/>
                    <a:pt x="-11485" y="39105"/>
                    <a:pt x="25606" y="7385"/>
                  </a:cubicBezTo>
                  <a:lnTo>
                    <a:pt x="25606" y="7385"/>
                  </a:lnTo>
                  <a:cubicBezTo>
                    <a:pt x="33319" y="-9"/>
                    <a:pt x="44714" y="-2060"/>
                    <a:pt x="54522" y="2183"/>
                  </a:cubicBezTo>
                  <a:cubicBezTo>
                    <a:pt x="66474" y="6789"/>
                    <a:pt x="74348" y="18290"/>
                    <a:pt x="74317" y="31099"/>
                  </a:cubicBezTo>
                  <a:cubicBezTo>
                    <a:pt x="74081" y="58529"/>
                    <a:pt x="62629" y="90654"/>
                    <a:pt x="39118" y="118253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5BC7719-D9B7-4C65-BA0C-40AC8DAD1D47}"/>
                </a:ext>
              </a:extLst>
            </p:cNvPr>
            <p:cNvSpPr/>
            <p:nvPr/>
          </p:nvSpPr>
          <p:spPr>
            <a:xfrm>
              <a:off x="6204844" y="3081156"/>
              <a:ext cx="30402" cy="27024"/>
            </a:xfrm>
            <a:custGeom>
              <a:avLst/>
              <a:gdLst>
                <a:gd name="connsiteX0" fmla="*/ 0 w 30402"/>
                <a:gd name="connsiteY0" fmla="*/ 9560 h 27024"/>
                <a:gd name="connsiteX1" fmla="*/ 4763 w 30402"/>
                <a:gd name="connsiteY1" fmla="*/ 29254 h 27024"/>
                <a:gd name="connsiteX2" fmla="*/ 32666 w 30402"/>
                <a:gd name="connsiteY2" fmla="*/ 16485 h 27024"/>
                <a:gd name="connsiteX3" fmla="*/ 20910 w 30402"/>
                <a:gd name="connsiteY3" fmla="*/ 0 h 27024"/>
                <a:gd name="connsiteX4" fmla="*/ 0 w 30402"/>
                <a:gd name="connsiteY4" fmla="*/ 9560 h 2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2" h="27024">
                  <a:moveTo>
                    <a:pt x="0" y="9560"/>
                  </a:moveTo>
                  <a:lnTo>
                    <a:pt x="4763" y="29254"/>
                  </a:lnTo>
                  <a:cubicBezTo>
                    <a:pt x="14801" y="26839"/>
                    <a:pt x="24276" y="22503"/>
                    <a:pt x="32666" y="16485"/>
                  </a:cubicBezTo>
                  <a:lnTo>
                    <a:pt x="20910" y="0"/>
                  </a:lnTo>
                  <a:cubicBezTo>
                    <a:pt x="14611" y="4487"/>
                    <a:pt x="7514" y="7732"/>
                    <a:pt x="0" y="956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27E9F6-8C01-431A-91CB-102FF5BC18DC}"/>
                </a:ext>
              </a:extLst>
            </p:cNvPr>
            <p:cNvSpPr/>
            <p:nvPr/>
          </p:nvSpPr>
          <p:spPr>
            <a:xfrm>
              <a:off x="6234402" y="3054199"/>
              <a:ext cx="30402" cy="30402"/>
            </a:xfrm>
            <a:custGeom>
              <a:avLst/>
              <a:gdLst>
                <a:gd name="connsiteX0" fmla="*/ 0 w 30402"/>
                <a:gd name="connsiteY0" fmla="*/ 19356 h 30402"/>
                <a:gd name="connsiteX1" fmla="*/ 14661 w 30402"/>
                <a:gd name="connsiteY1" fmla="*/ 33341 h 30402"/>
                <a:gd name="connsiteX2" fmla="*/ 31281 w 30402"/>
                <a:gd name="connsiteY2" fmla="*/ 7533 h 30402"/>
                <a:gd name="connsiteX3" fmla="*/ 12465 w 30402"/>
                <a:gd name="connsiteY3" fmla="*/ 0 h 30402"/>
                <a:gd name="connsiteX4" fmla="*/ 0 w 30402"/>
                <a:gd name="connsiteY4" fmla="*/ 19356 h 3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2" h="30402">
                  <a:moveTo>
                    <a:pt x="0" y="19356"/>
                  </a:moveTo>
                  <a:lnTo>
                    <a:pt x="14661" y="33341"/>
                  </a:lnTo>
                  <a:cubicBezTo>
                    <a:pt x="21790" y="25872"/>
                    <a:pt x="27430" y="17114"/>
                    <a:pt x="31281" y="7533"/>
                  </a:cubicBezTo>
                  <a:lnTo>
                    <a:pt x="12465" y="0"/>
                  </a:lnTo>
                  <a:cubicBezTo>
                    <a:pt x="9572" y="7183"/>
                    <a:pt x="5343" y="13751"/>
                    <a:pt x="0" y="19356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E9EC67F-C74C-4FAE-8613-85F60945CCAD}"/>
                </a:ext>
              </a:extLst>
            </p:cNvPr>
            <p:cNvSpPr/>
            <p:nvPr/>
          </p:nvSpPr>
          <p:spPr>
            <a:xfrm>
              <a:off x="6163835" y="3089026"/>
              <a:ext cx="30402" cy="23646"/>
            </a:xfrm>
            <a:custGeom>
              <a:avLst/>
              <a:gdLst>
                <a:gd name="connsiteX0" fmla="*/ 6756 w 30402"/>
                <a:gd name="connsiteY0" fmla="*/ 0 h 23646"/>
                <a:gd name="connsiteX1" fmla="*/ 0 w 30402"/>
                <a:gd name="connsiteY1" fmla="*/ 19154 h 23646"/>
                <a:gd name="connsiteX2" fmla="*/ 26653 w 30402"/>
                <a:gd name="connsiteY2" fmla="*/ 23646 h 23646"/>
                <a:gd name="connsiteX3" fmla="*/ 30504 w 30402"/>
                <a:gd name="connsiteY3" fmla="*/ 23646 h 23646"/>
                <a:gd name="connsiteX4" fmla="*/ 29558 w 30402"/>
                <a:gd name="connsiteY4" fmla="*/ 3378 h 23646"/>
                <a:gd name="connsiteX5" fmla="*/ 6756 w 30402"/>
                <a:gd name="connsiteY5" fmla="*/ 0 h 2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02" h="23646">
                  <a:moveTo>
                    <a:pt x="6756" y="0"/>
                  </a:moveTo>
                  <a:lnTo>
                    <a:pt x="0" y="19154"/>
                  </a:lnTo>
                  <a:cubicBezTo>
                    <a:pt x="8570" y="22132"/>
                    <a:pt x="17580" y="23651"/>
                    <a:pt x="26653" y="23646"/>
                  </a:cubicBezTo>
                  <a:cubicBezTo>
                    <a:pt x="27936" y="23646"/>
                    <a:pt x="29220" y="23646"/>
                    <a:pt x="30504" y="23646"/>
                  </a:cubicBezTo>
                  <a:lnTo>
                    <a:pt x="29558" y="3378"/>
                  </a:lnTo>
                  <a:cubicBezTo>
                    <a:pt x="21812" y="3704"/>
                    <a:pt x="14075" y="2558"/>
                    <a:pt x="6756" y="0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9A37814-A5E1-4AEE-A5C4-500E4D97D518}"/>
                </a:ext>
              </a:extLst>
            </p:cNvPr>
            <p:cNvSpPr/>
            <p:nvPr/>
          </p:nvSpPr>
          <p:spPr>
            <a:xfrm>
              <a:off x="6224268" y="2997819"/>
              <a:ext cx="74317" cy="47293"/>
            </a:xfrm>
            <a:custGeom>
              <a:avLst/>
              <a:gdLst>
                <a:gd name="connsiteX0" fmla="*/ 74317 w 74317"/>
                <a:gd name="connsiteY0" fmla="*/ 37159 h 47292"/>
                <a:gd name="connsiteX1" fmla="*/ 37159 w 74317"/>
                <a:gd name="connsiteY1" fmla="*/ 0 h 47292"/>
                <a:gd name="connsiteX2" fmla="*/ 0 w 74317"/>
                <a:gd name="connsiteY2" fmla="*/ 37159 h 47292"/>
                <a:gd name="connsiteX3" fmla="*/ 27024 w 74317"/>
                <a:gd name="connsiteY3" fmla="*/ 37159 h 47292"/>
                <a:gd name="connsiteX4" fmla="*/ 26112 w 74317"/>
                <a:gd name="connsiteY4" fmla="*/ 45300 h 47292"/>
                <a:gd name="connsiteX5" fmla="*/ 46009 w 74317"/>
                <a:gd name="connsiteY5" fmla="*/ 49117 h 47292"/>
                <a:gd name="connsiteX6" fmla="*/ 47293 w 74317"/>
                <a:gd name="connsiteY6" fmla="*/ 37159 h 4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317" h="47292">
                  <a:moveTo>
                    <a:pt x="74317" y="37159"/>
                  </a:moveTo>
                  <a:lnTo>
                    <a:pt x="37159" y="0"/>
                  </a:lnTo>
                  <a:lnTo>
                    <a:pt x="0" y="37159"/>
                  </a:lnTo>
                  <a:lnTo>
                    <a:pt x="27024" y="37159"/>
                  </a:lnTo>
                  <a:cubicBezTo>
                    <a:pt x="26908" y="39890"/>
                    <a:pt x="26603" y="42610"/>
                    <a:pt x="26112" y="45300"/>
                  </a:cubicBezTo>
                  <a:lnTo>
                    <a:pt x="46009" y="49117"/>
                  </a:lnTo>
                  <a:cubicBezTo>
                    <a:pt x="46726" y="45167"/>
                    <a:pt x="47155" y="41170"/>
                    <a:pt x="47293" y="37159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6" name="Graphic 10" descr="Palm tree">
            <a:extLst>
              <a:ext uri="{FF2B5EF4-FFF2-40B4-BE49-F238E27FC236}">
                <a16:creationId xmlns:a16="http://schemas.microsoft.com/office/drawing/2014/main" id="{A277596B-A54B-4DEF-87B2-3825BCF90546}"/>
              </a:ext>
            </a:extLst>
          </p:cNvPr>
          <p:cNvSpPr/>
          <p:nvPr/>
        </p:nvSpPr>
        <p:spPr>
          <a:xfrm>
            <a:off x="8993552" y="2836473"/>
            <a:ext cx="231330" cy="301095"/>
          </a:xfrm>
          <a:custGeom>
            <a:avLst/>
            <a:gdLst>
              <a:gd name="connsiteX0" fmla="*/ 247401 w 244967"/>
              <a:gd name="connsiteY0" fmla="*/ 114345 h 318846"/>
              <a:gd name="connsiteX1" fmla="*/ 196463 w 244967"/>
              <a:gd name="connsiteY1" fmla="*/ 44354 h 318846"/>
              <a:gd name="connsiteX2" fmla="*/ 128805 w 244967"/>
              <a:gd name="connsiteY2" fmla="*/ 67295 h 318846"/>
              <a:gd name="connsiteX3" fmla="*/ 118695 w 244967"/>
              <a:gd name="connsiteY3" fmla="*/ 9358 h 318846"/>
              <a:gd name="connsiteX4" fmla="*/ 47538 w 244967"/>
              <a:gd name="connsiteY4" fmla="*/ 2748 h 318846"/>
              <a:gd name="connsiteX5" fmla="*/ 46760 w 244967"/>
              <a:gd name="connsiteY5" fmla="*/ 10136 h 318846"/>
              <a:gd name="connsiteX6" fmla="*/ 104308 w 244967"/>
              <a:gd name="connsiteY6" fmla="*/ 46298 h 318846"/>
              <a:gd name="connsiteX7" fmla="*/ 40928 w 244967"/>
              <a:gd name="connsiteY7" fmla="*/ 40077 h 318846"/>
              <a:gd name="connsiteX8" fmla="*/ 489 w 244967"/>
              <a:gd name="connsiteY8" fmla="*/ 92181 h 318846"/>
              <a:gd name="connsiteX9" fmla="*/ 5932 w 244967"/>
              <a:gd name="connsiteY9" fmla="*/ 97236 h 318846"/>
              <a:gd name="connsiteX10" fmla="*/ 68924 w 244967"/>
              <a:gd name="connsiteY10" fmla="*/ 71184 h 318846"/>
              <a:gd name="connsiteX11" fmla="*/ 44816 w 244967"/>
              <a:gd name="connsiteY11" fmla="*/ 94514 h 318846"/>
              <a:gd name="connsiteX12" fmla="*/ 38206 w 244967"/>
              <a:gd name="connsiteY12" fmla="*/ 153228 h 318846"/>
              <a:gd name="connsiteX13" fmla="*/ 45594 w 244967"/>
              <a:gd name="connsiteY13" fmla="*/ 154395 h 318846"/>
              <a:gd name="connsiteX14" fmla="*/ 76701 w 244967"/>
              <a:gd name="connsiteY14" fmla="*/ 108901 h 318846"/>
              <a:gd name="connsiteX15" fmla="*/ 75534 w 244967"/>
              <a:gd name="connsiteY15" fmla="*/ 114345 h 318846"/>
              <a:gd name="connsiteX16" fmla="*/ 91088 w 244967"/>
              <a:gd name="connsiteY16" fmla="*/ 129898 h 318846"/>
              <a:gd name="connsiteX17" fmla="*/ 100809 w 244967"/>
              <a:gd name="connsiteY17" fmla="*/ 126398 h 318846"/>
              <a:gd name="connsiteX18" fmla="*/ 85255 w 244967"/>
              <a:gd name="connsiteY18" fmla="*/ 312652 h 318846"/>
              <a:gd name="connsiteX19" fmla="*/ 93032 w 244967"/>
              <a:gd name="connsiteY19" fmla="*/ 320428 h 318846"/>
              <a:gd name="connsiteX20" fmla="*/ 118695 w 244967"/>
              <a:gd name="connsiteY20" fmla="*/ 320428 h 318846"/>
              <a:gd name="connsiteX21" fmla="*/ 126472 w 244967"/>
              <a:gd name="connsiteY21" fmla="*/ 311096 h 318846"/>
              <a:gd name="connsiteX22" fmla="*/ 124917 w 244967"/>
              <a:gd name="connsiteY22" fmla="*/ 125621 h 318846"/>
              <a:gd name="connsiteX23" fmla="*/ 138526 w 244967"/>
              <a:gd name="connsiteY23" fmla="*/ 133398 h 318846"/>
              <a:gd name="connsiteX24" fmla="*/ 154080 w 244967"/>
              <a:gd name="connsiteY24" fmla="*/ 117844 h 318846"/>
              <a:gd name="connsiteX25" fmla="*/ 153691 w 244967"/>
              <a:gd name="connsiteY25" fmla="*/ 114733 h 318846"/>
              <a:gd name="connsiteX26" fmla="*/ 177799 w 244967"/>
              <a:gd name="connsiteY26" fmla="*/ 172281 h 318846"/>
              <a:gd name="connsiteX27" fmla="*/ 184798 w 244967"/>
              <a:gd name="connsiteY27" fmla="*/ 172281 h 318846"/>
              <a:gd name="connsiteX28" fmla="*/ 188686 w 244967"/>
              <a:gd name="connsiteY28" fmla="*/ 102291 h 318846"/>
              <a:gd name="connsiteX29" fmla="*/ 159912 w 244967"/>
              <a:gd name="connsiteY29" fmla="*/ 75461 h 318846"/>
              <a:gd name="connsiteX30" fmla="*/ 241568 w 244967"/>
              <a:gd name="connsiteY30" fmla="*/ 118233 h 318846"/>
              <a:gd name="connsiteX31" fmla="*/ 247401 w 244967"/>
              <a:gd name="connsiteY31" fmla="*/ 114345 h 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4967" h="318846">
                <a:moveTo>
                  <a:pt x="247401" y="114345"/>
                </a:moveTo>
                <a:cubicBezTo>
                  <a:pt x="240790" y="94125"/>
                  <a:pt x="224459" y="54852"/>
                  <a:pt x="196463" y="44354"/>
                </a:cubicBezTo>
                <a:cubicBezTo>
                  <a:pt x="164578" y="32689"/>
                  <a:pt x="136582" y="59130"/>
                  <a:pt x="128805" y="67295"/>
                </a:cubicBezTo>
                <a:cubicBezTo>
                  <a:pt x="133860" y="56797"/>
                  <a:pt x="143970" y="29189"/>
                  <a:pt x="118695" y="9358"/>
                </a:cubicBezTo>
                <a:cubicBezTo>
                  <a:pt x="102364" y="-3473"/>
                  <a:pt x="67369" y="-363"/>
                  <a:pt x="47538" y="2748"/>
                </a:cubicBezTo>
                <a:cubicBezTo>
                  <a:pt x="43650" y="3526"/>
                  <a:pt x="42872" y="8581"/>
                  <a:pt x="46760" y="10136"/>
                </a:cubicBezTo>
                <a:cubicBezTo>
                  <a:pt x="60759" y="15580"/>
                  <a:pt x="83311" y="26856"/>
                  <a:pt x="104308" y="46298"/>
                </a:cubicBezTo>
                <a:cubicBezTo>
                  <a:pt x="88366" y="34244"/>
                  <a:pt x="66202" y="26078"/>
                  <a:pt x="40928" y="40077"/>
                </a:cubicBezTo>
                <a:cubicBezTo>
                  <a:pt x="23819" y="49797"/>
                  <a:pt x="8654" y="75850"/>
                  <a:pt x="489" y="92181"/>
                </a:cubicBezTo>
                <a:cubicBezTo>
                  <a:pt x="-1455" y="95680"/>
                  <a:pt x="2822" y="99180"/>
                  <a:pt x="5932" y="97236"/>
                </a:cubicBezTo>
                <a:cubicBezTo>
                  <a:pt x="18764" y="88681"/>
                  <a:pt x="41317" y="75850"/>
                  <a:pt x="68924" y="71184"/>
                </a:cubicBezTo>
                <a:cubicBezTo>
                  <a:pt x="59981" y="75461"/>
                  <a:pt x="51426" y="82460"/>
                  <a:pt x="44816" y="94514"/>
                </a:cubicBezTo>
                <a:cubicBezTo>
                  <a:pt x="35484" y="111234"/>
                  <a:pt x="36262" y="136897"/>
                  <a:pt x="38206" y="153228"/>
                </a:cubicBezTo>
                <a:cubicBezTo>
                  <a:pt x="38595" y="157117"/>
                  <a:pt x="44039" y="157894"/>
                  <a:pt x="45594" y="154395"/>
                </a:cubicBezTo>
                <a:cubicBezTo>
                  <a:pt x="50649" y="142341"/>
                  <a:pt x="60370" y="124454"/>
                  <a:pt x="76701" y="108901"/>
                </a:cubicBezTo>
                <a:cubicBezTo>
                  <a:pt x="75923" y="110456"/>
                  <a:pt x="75534" y="112400"/>
                  <a:pt x="75534" y="114345"/>
                </a:cubicBezTo>
                <a:cubicBezTo>
                  <a:pt x="75534" y="122899"/>
                  <a:pt x="82533" y="129898"/>
                  <a:pt x="91088" y="129898"/>
                </a:cubicBezTo>
                <a:cubicBezTo>
                  <a:pt x="94587" y="129898"/>
                  <a:pt x="98087" y="128732"/>
                  <a:pt x="100809" y="126398"/>
                </a:cubicBezTo>
                <a:cubicBezTo>
                  <a:pt x="86422" y="193667"/>
                  <a:pt x="85255" y="286211"/>
                  <a:pt x="85255" y="312652"/>
                </a:cubicBezTo>
                <a:cubicBezTo>
                  <a:pt x="85255" y="316929"/>
                  <a:pt x="88755" y="320428"/>
                  <a:pt x="93032" y="320428"/>
                </a:cubicBezTo>
                <a:lnTo>
                  <a:pt x="118695" y="320428"/>
                </a:lnTo>
                <a:cubicBezTo>
                  <a:pt x="123361" y="320428"/>
                  <a:pt x="127250" y="316151"/>
                  <a:pt x="126472" y="311096"/>
                </a:cubicBezTo>
                <a:cubicBezTo>
                  <a:pt x="117918" y="264436"/>
                  <a:pt x="110530" y="194445"/>
                  <a:pt x="124917" y="125621"/>
                </a:cubicBezTo>
                <a:cubicBezTo>
                  <a:pt x="127639" y="130287"/>
                  <a:pt x="132693" y="133398"/>
                  <a:pt x="138526" y="133398"/>
                </a:cubicBezTo>
                <a:cubicBezTo>
                  <a:pt x="147080" y="133398"/>
                  <a:pt x="154080" y="126398"/>
                  <a:pt x="154080" y="117844"/>
                </a:cubicBezTo>
                <a:cubicBezTo>
                  <a:pt x="154080" y="116678"/>
                  <a:pt x="154080" y="115900"/>
                  <a:pt x="153691" y="114733"/>
                </a:cubicBezTo>
                <a:cubicBezTo>
                  <a:pt x="170411" y="138841"/>
                  <a:pt x="172744" y="161005"/>
                  <a:pt x="177799" y="172281"/>
                </a:cubicBezTo>
                <a:cubicBezTo>
                  <a:pt x="179354" y="175392"/>
                  <a:pt x="183631" y="175392"/>
                  <a:pt x="184798" y="172281"/>
                </a:cubicBezTo>
                <a:cubicBezTo>
                  <a:pt x="190630" y="158672"/>
                  <a:pt x="199962" y="129898"/>
                  <a:pt x="188686" y="102291"/>
                </a:cubicBezTo>
                <a:cubicBezTo>
                  <a:pt x="183242" y="88681"/>
                  <a:pt x="171966" y="80516"/>
                  <a:pt x="159912" y="75461"/>
                </a:cubicBezTo>
                <a:cubicBezTo>
                  <a:pt x="194907" y="85959"/>
                  <a:pt x="226403" y="106957"/>
                  <a:pt x="241568" y="118233"/>
                </a:cubicBezTo>
                <a:cubicBezTo>
                  <a:pt x="244290" y="120955"/>
                  <a:pt x="248567" y="117844"/>
                  <a:pt x="247401" y="114345"/>
                </a:cubicBezTo>
                <a:close/>
              </a:path>
            </a:pathLst>
          </a:custGeom>
          <a:solidFill>
            <a:schemeClr val="bg2"/>
          </a:solidFill>
          <a:ln w="387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C6B195F-5500-48E9-B123-70D6A4D5FB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43164" y="990600"/>
            <a:ext cx="4727593" cy="1200150"/>
          </a:xfrm>
        </p:spPr>
        <p:txBody>
          <a:bodyPr/>
          <a:lstStyle/>
          <a:p>
            <a:r>
              <a:rPr lang="en-US"/>
              <a:t>Improvements for the Travel Agency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6B14DF-7EAD-4379-B891-D643B200BC18}"/>
              </a:ext>
            </a:extLst>
          </p:cNvPr>
          <p:cNvCxnSpPr/>
          <p:nvPr/>
        </p:nvCxnSpPr>
        <p:spPr>
          <a:xfrm>
            <a:off x="10205049" y="1406378"/>
            <a:ext cx="19869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376128A-120D-CE1D-CAF3-A3B9CB1DC2E5}"/>
              </a:ext>
            </a:extLst>
          </p:cNvPr>
          <p:cNvSpPr/>
          <p:nvPr/>
        </p:nvSpPr>
        <p:spPr>
          <a:xfrm>
            <a:off x="575551" y="485746"/>
            <a:ext cx="772948" cy="2560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79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accel="2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accel="2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accel="2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2" accel="20000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2" accel="20000" decel="6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6" grpId="0" animBg="1"/>
      <p:bldP spid="27" grpId="0" animBg="1"/>
      <p:bldP spid="28" grpId="0" animBg="1"/>
      <p:bldP spid="29" grpId="0" animBg="1"/>
      <p:bldP spid="21" grpId="0" animBg="1"/>
      <p:bldP spid="22" grpId="0"/>
      <p:bldP spid="23" grpId="0"/>
      <p:bldP spid="24" grpId="0"/>
      <p:bldP spid="25" grpId="0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/>
      <p:bldP spid="47" grpId="0" animBg="1"/>
      <p:bldP spid="48" grpId="0"/>
      <p:bldP spid="49" grpId="0"/>
      <p:bldP spid="50" grpId="0" animBg="1"/>
      <p:bldP spid="66" grpId="0" animBg="1"/>
      <p:bldP spid="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9CBEEB-2D70-437C-8A3C-12C511E73543}"/>
              </a:ext>
            </a:extLst>
          </p:cNvPr>
          <p:cNvSpPr/>
          <p:nvPr/>
        </p:nvSpPr>
        <p:spPr>
          <a:xfrm>
            <a:off x="0" y="3924300"/>
            <a:ext cx="1460500" cy="13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A2359F-5A2D-4963-AE2E-F2CB718EDC66}"/>
              </a:ext>
            </a:extLst>
          </p:cNvPr>
          <p:cNvSpPr/>
          <p:nvPr/>
        </p:nvSpPr>
        <p:spPr>
          <a:xfrm>
            <a:off x="1014509" y="4480532"/>
            <a:ext cx="1819082" cy="1819082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66700" dist="508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EFFC5-99CE-4855-983F-7B47064F25EF}"/>
              </a:ext>
            </a:extLst>
          </p:cNvPr>
          <p:cNvSpPr/>
          <p:nvPr/>
        </p:nvSpPr>
        <p:spPr>
          <a:xfrm>
            <a:off x="7777398" y="1559953"/>
            <a:ext cx="1513153" cy="475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42E4B8-5F11-497F-8245-E27D202BFD25}"/>
              </a:ext>
            </a:extLst>
          </p:cNvPr>
          <p:cNvSpPr txBox="1"/>
          <p:nvPr/>
        </p:nvSpPr>
        <p:spPr>
          <a:xfrm>
            <a:off x="3180898" y="5312821"/>
            <a:ext cx="3766002" cy="3398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/>
              <a:t>How did we turn our ideas into code?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928A38-FAE3-4EE2-AC9E-D6E41B8F2084}"/>
              </a:ext>
            </a:extLst>
          </p:cNvPr>
          <p:cNvSpPr txBox="1"/>
          <p:nvPr/>
        </p:nvSpPr>
        <p:spPr>
          <a:xfrm>
            <a:off x="3180897" y="4857335"/>
            <a:ext cx="3830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+mj-lt"/>
              </a:rPr>
              <a:t>Our Approach</a:t>
            </a:r>
            <a:endParaRPr lang="en-ID" sz="32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596569-46E2-4710-A97C-669B2BC24D55}"/>
              </a:ext>
            </a:extLst>
          </p:cNvPr>
          <p:cNvSpPr/>
          <p:nvPr/>
        </p:nvSpPr>
        <p:spPr>
          <a:xfrm>
            <a:off x="3439417" y="1658222"/>
            <a:ext cx="378124" cy="3156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 descr="A person writing on sticky notes">
            <a:extLst>
              <a:ext uri="{FF2B5EF4-FFF2-40B4-BE49-F238E27FC236}">
                <a16:creationId xmlns:a16="http://schemas.microsoft.com/office/drawing/2014/main" id="{C067AF9F-4D55-0A5E-4F9C-498389B7CB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9" b="25859"/>
          <a:stretch>
            <a:fillRect/>
          </a:stretch>
        </p:blipFill>
        <p:spPr/>
      </p:pic>
      <p:pic>
        <p:nvPicPr>
          <p:cNvPr id="5" name="Picture Placeholder 4" descr="Hanging light bulbs in a dark room with one lightbulb lit">
            <a:extLst>
              <a:ext uri="{FF2B5EF4-FFF2-40B4-BE49-F238E27FC236}">
                <a16:creationId xmlns:a16="http://schemas.microsoft.com/office/drawing/2014/main" id="{59B44C68-7918-7484-72CF-64D81A6164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8" name="Graphic 7" descr="Group brainstorm with solid fill">
            <a:extLst>
              <a:ext uri="{FF2B5EF4-FFF2-40B4-BE49-F238E27FC236}">
                <a16:creationId xmlns:a16="http://schemas.microsoft.com/office/drawing/2014/main" id="{C0A3B3D4-BDC8-8418-C0A2-212F05760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8535" y="4629820"/>
            <a:ext cx="1409665" cy="1409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D8C94-C383-7BC5-F4F6-B58316BF7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47300" y="5168900"/>
            <a:ext cx="1435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78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3" grpId="0" animBg="1"/>
      <p:bldP spid="20" grpId="0" animBg="1"/>
      <p:bldP spid="38" grpId="0"/>
      <p:bldP spid="40" grpId="0"/>
      <p:bldP spid="8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nkara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FE6902"/>
      </a:accent1>
      <a:accent2>
        <a:srgbClr val="FF7D01"/>
      </a:accent2>
      <a:accent3>
        <a:srgbClr val="FF9000"/>
      </a:accent3>
      <a:accent4>
        <a:srgbClr val="FFA202"/>
      </a:accent4>
      <a:accent5>
        <a:srgbClr val="FFC002"/>
      </a:accent5>
      <a:accent6>
        <a:srgbClr val="FFCC02"/>
      </a:accent6>
      <a:hlink>
        <a:srgbClr val="FFFFFF"/>
      </a:hlink>
      <a:folHlink>
        <a:srgbClr val="595959"/>
      </a:folHlink>
    </a:clrScheme>
    <a:fontScheme name="Vineyard">
      <a:majorFont>
        <a:latin typeface="Playfair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range Dark" id="{6F25565B-9B44-8E4B-A6D2-5A36CB7C5D03}" vid="{21878BB0-2C8F-3E45-B3B2-307087BF0221}"/>
    </a:ext>
  </a:extLst>
</a:theme>
</file>

<file path=ppt/theme/theme2.xml><?xml version="1.0" encoding="utf-8"?>
<a:theme xmlns:a="http://schemas.openxmlformats.org/drawingml/2006/main" name="Custom Design">
  <a:themeElements>
    <a:clrScheme name="Ankara Dark">
      <a:dk1>
        <a:srgbClr val="FFFFFF"/>
      </a:dk1>
      <a:lt1>
        <a:srgbClr val="313131"/>
      </a:lt1>
      <a:dk2>
        <a:srgbClr val="313C41"/>
      </a:dk2>
      <a:lt2>
        <a:srgbClr val="FFFFFF"/>
      </a:lt2>
      <a:accent1>
        <a:srgbClr val="FE6902"/>
      </a:accent1>
      <a:accent2>
        <a:srgbClr val="FF7D01"/>
      </a:accent2>
      <a:accent3>
        <a:srgbClr val="FF9000"/>
      </a:accent3>
      <a:accent4>
        <a:srgbClr val="FFA202"/>
      </a:accent4>
      <a:accent5>
        <a:srgbClr val="FFC002"/>
      </a:accent5>
      <a:accent6>
        <a:srgbClr val="FFCC02"/>
      </a:accent6>
      <a:hlink>
        <a:srgbClr val="FFFFFF"/>
      </a:hlink>
      <a:folHlink>
        <a:srgbClr val="595959"/>
      </a:folHlink>
    </a:clrScheme>
    <a:fontScheme name="Vineyard">
      <a:majorFont>
        <a:latin typeface="Playfair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 Dark" id="{6F25565B-9B44-8E4B-A6D2-5A36CB7C5D03}" vid="{149B15FB-7AB3-5546-97E8-D9EE5CA3F5F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545</Words>
  <Application>Microsoft Office PowerPoint</Application>
  <PresentationFormat>Widescreen</PresentationFormat>
  <Paragraphs>187</Paragraphs>
  <Slides>33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Open Sans</vt:lpstr>
      <vt:lpstr>Playfair Display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Gossner, Anna</dc:creator>
  <cp:lastModifiedBy>Baedorf, Cedrik</cp:lastModifiedBy>
  <cp:revision>5</cp:revision>
  <dcterms:created xsi:type="dcterms:W3CDTF">2023-04-25T08:58:22Z</dcterms:created>
  <dcterms:modified xsi:type="dcterms:W3CDTF">2023-05-08T15:44:37Z</dcterms:modified>
</cp:coreProperties>
</file>